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5" r:id="rId2"/>
    <p:sldId id="327" r:id="rId3"/>
    <p:sldId id="328" r:id="rId4"/>
    <p:sldId id="329" r:id="rId5"/>
    <p:sldId id="330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256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31" r:id="rId69"/>
    <p:sldId id="332" r:id="rId70"/>
    <p:sldId id="347" r:id="rId71"/>
    <p:sldId id="348" r:id="rId72"/>
    <p:sldId id="349" r:id="rId73"/>
    <p:sldId id="350" r:id="rId74"/>
    <p:sldId id="351" r:id="rId75"/>
    <p:sldId id="352" r:id="rId76"/>
    <p:sldId id="353" r:id="rId77"/>
    <p:sldId id="354" r:id="rId78"/>
    <p:sldId id="355" r:id="rId79"/>
    <p:sldId id="356" r:id="rId80"/>
    <p:sldId id="357" r:id="rId81"/>
    <p:sldId id="358" r:id="rId82"/>
    <p:sldId id="333" r:id="rId8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BC87EB-9305-4214-9D11-98A38B02829C}" v="101" dt="2024-06-20T09:45:02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om Levison" userId="8bf1595b2793620a" providerId="LiveId" clId="{43BC87EB-9305-4214-9D11-98A38B02829C}"/>
    <pc:docChg chg="undo custSel addSld delSld modSld modMainMaster">
      <pc:chgData name="Atom Levison" userId="8bf1595b2793620a" providerId="LiveId" clId="{43BC87EB-9305-4214-9D11-98A38B02829C}" dt="2024-06-20T09:45:02.191" v="1245"/>
      <pc:docMkLst>
        <pc:docMk/>
      </pc:docMkLst>
      <pc:sldChg chg="addSp delSp modSp mod">
        <pc:chgData name="Atom Levison" userId="8bf1595b2793620a" providerId="LiveId" clId="{43BC87EB-9305-4214-9D11-98A38B02829C}" dt="2024-06-20T07:47:57.653" v="924" actId="478"/>
        <pc:sldMkLst>
          <pc:docMk/>
          <pc:sldMk cId="3581616045" sldId="256"/>
        </pc:sldMkLst>
        <pc:grpChg chg="add del mod">
          <ac:chgData name="Atom Levison" userId="8bf1595b2793620a" providerId="LiveId" clId="{43BC87EB-9305-4214-9D11-98A38B02829C}" dt="2024-06-20T07:47:57.653" v="924" actId="478"/>
          <ac:grpSpMkLst>
            <pc:docMk/>
            <pc:sldMk cId="3581616045" sldId="256"/>
            <ac:grpSpMk id="2" creationId="{4C45E50A-8F14-3FF2-EBAB-B4AF3A4F37FD}"/>
          </ac:grpSpMkLst>
        </pc:grpChg>
        <pc:grpChg chg="add mod">
          <ac:chgData name="Atom Levison" userId="8bf1595b2793620a" providerId="LiveId" clId="{43BC87EB-9305-4214-9D11-98A38B02829C}" dt="2024-06-20T07:47:53.793" v="923"/>
          <ac:grpSpMkLst>
            <pc:docMk/>
            <pc:sldMk cId="3581616045" sldId="256"/>
            <ac:grpSpMk id="5" creationId="{B7368A78-780B-8BF7-0212-0ADF84331705}"/>
          </ac:grpSpMkLst>
        </pc:grpChg>
        <pc:picChg chg="mod">
          <ac:chgData name="Atom Levison" userId="8bf1595b2793620a" providerId="LiveId" clId="{43BC87EB-9305-4214-9D11-98A38B02829C}" dt="2024-06-20T07:46:46.210" v="890" actId="688"/>
          <ac:picMkLst>
            <pc:docMk/>
            <pc:sldMk cId="3581616045" sldId="256"/>
            <ac:picMk id="3" creationId="{8785B596-6EC7-F586-DD95-5B2F66093B75}"/>
          </ac:picMkLst>
        </pc:picChg>
        <pc:picChg chg="mod">
          <ac:chgData name="Atom Levison" userId="8bf1595b2793620a" providerId="LiveId" clId="{43BC87EB-9305-4214-9D11-98A38B02829C}" dt="2024-06-20T07:46:34.420" v="875"/>
          <ac:picMkLst>
            <pc:docMk/>
            <pc:sldMk cId="3581616045" sldId="256"/>
            <ac:picMk id="4" creationId="{86C5512F-2205-71A2-2633-5125C9070DA3}"/>
          </ac:picMkLst>
        </pc:picChg>
        <pc:picChg chg="mod">
          <ac:chgData name="Atom Levison" userId="8bf1595b2793620a" providerId="LiveId" clId="{43BC87EB-9305-4214-9D11-98A38B02829C}" dt="2024-06-20T07:47:53.793" v="923"/>
          <ac:picMkLst>
            <pc:docMk/>
            <pc:sldMk cId="3581616045" sldId="256"/>
            <ac:picMk id="9" creationId="{60E6EE3B-0D79-B70A-7D61-4D2E79106C22}"/>
          </ac:picMkLst>
        </pc:picChg>
        <pc:picChg chg="mod">
          <ac:chgData name="Atom Levison" userId="8bf1595b2793620a" providerId="LiveId" clId="{43BC87EB-9305-4214-9D11-98A38B02829C}" dt="2024-06-20T07:47:53.793" v="923"/>
          <ac:picMkLst>
            <pc:docMk/>
            <pc:sldMk cId="3581616045" sldId="256"/>
            <ac:picMk id="10" creationId="{53928EA2-86E3-A85F-3CC9-C0BB7B36BE53}"/>
          </ac:picMkLst>
        </pc:picChg>
      </pc:sldChg>
      <pc:sldChg chg="addSp delSp modSp mod">
        <pc:chgData name="Atom Levison" userId="8bf1595b2793620a" providerId="LiveId" clId="{43BC87EB-9305-4214-9D11-98A38B02829C}" dt="2024-06-20T07:16:01.028" v="1"/>
        <pc:sldMkLst>
          <pc:docMk/>
          <pc:sldMk cId="459408259" sldId="272"/>
        </pc:sldMkLst>
        <pc:picChg chg="del">
          <ac:chgData name="Atom Levison" userId="8bf1595b2793620a" providerId="LiveId" clId="{43BC87EB-9305-4214-9D11-98A38B02829C}" dt="2024-06-20T07:16:00.321" v="0" actId="478"/>
          <ac:picMkLst>
            <pc:docMk/>
            <pc:sldMk cId="459408259" sldId="272"/>
            <ac:picMk id="2" creationId="{36543DF4-81B1-3654-ED14-9E2BA40206CA}"/>
          </ac:picMkLst>
        </pc:picChg>
        <pc:picChg chg="add mod">
          <ac:chgData name="Atom Levison" userId="8bf1595b2793620a" providerId="LiveId" clId="{43BC87EB-9305-4214-9D11-98A38B02829C}" dt="2024-06-20T07:16:01.028" v="1"/>
          <ac:picMkLst>
            <pc:docMk/>
            <pc:sldMk cId="459408259" sldId="272"/>
            <ac:picMk id="3" creationId="{C033C923-6441-DABE-5F39-A43F4A02255C}"/>
          </ac:picMkLst>
        </pc:picChg>
      </pc:sldChg>
      <pc:sldChg chg="addSp delSp modSp mod">
        <pc:chgData name="Atom Levison" userId="8bf1595b2793620a" providerId="LiveId" clId="{43BC87EB-9305-4214-9D11-98A38B02829C}" dt="2024-06-20T07:17:21.298" v="28" actId="1037"/>
        <pc:sldMkLst>
          <pc:docMk/>
          <pc:sldMk cId="3798141245" sldId="273"/>
        </pc:sldMkLst>
        <pc:picChg chg="del">
          <ac:chgData name="Atom Levison" userId="8bf1595b2793620a" providerId="LiveId" clId="{43BC87EB-9305-4214-9D11-98A38B02829C}" dt="2024-06-20T07:16:04.893" v="2" actId="478"/>
          <ac:picMkLst>
            <pc:docMk/>
            <pc:sldMk cId="3798141245" sldId="273"/>
            <ac:picMk id="2" creationId="{A4265B73-5823-5575-C5A0-23F7D60952B5}"/>
          </ac:picMkLst>
        </pc:picChg>
        <pc:picChg chg="add mod">
          <ac:chgData name="Atom Levison" userId="8bf1595b2793620a" providerId="LiveId" clId="{43BC87EB-9305-4214-9D11-98A38B02829C}" dt="2024-06-20T07:17:21.298" v="28" actId="1037"/>
          <ac:picMkLst>
            <pc:docMk/>
            <pc:sldMk cId="3798141245" sldId="273"/>
            <ac:picMk id="3" creationId="{DFB18C55-2DC8-438D-98AD-D2FC2BE74AE9}"/>
          </ac:picMkLst>
        </pc:picChg>
      </pc:sldChg>
      <pc:sldChg chg="addSp delSp modSp mod">
        <pc:chgData name="Atom Levison" userId="8bf1595b2793620a" providerId="LiveId" clId="{43BC87EB-9305-4214-9D11-98A38B02829C}" dt="2024-06-20T07:17:36.508" v="47" actId="1037"/>
        <pc:sldMkLst>
          <pc:docMk/>
          <pc:sldMk cId="1024173416" sldId="274"/>
        </pc:sldMkLst>
        <pc:picChg chg="del">
          <ac:chgData name="Atom Levison" userId="8bf1595b2793620a" providerId="LiveId" clId="{43BC87EB-9305-4214-9D11-98A38B02829C}" dt="2024-06-20T07:16:12.699" v="4" actId="478"/>
          <ac:picMkLst>
            <pc:docMk/>
            <pc:sldMk cId="1024173416" sldId="274"/>
            <ac:picMk id="2" creationId="{97F2E416-4CE2-E088-72E5-523A456E64ED}"/>
          </ac:picMkLst>
        </pc:picChg>
        <pc:picChg chg="add del mod">
          <ac:chgData name="Atom Levison" userId="8bf1595b2793620a" providerId="LiveId" clId="{43BC87EB-9305-4214-9D11-98A38B02829C}" dt="2024-06-20T07:17:25.084" v="29" actId="478"/>
          <ac:picMkLst>
            <pc:docMk/>
            <pc:sldMk cId="1024173416" sldId="274"/>
            <ac:picMk id="3" creationId="{6CE1C6F8-554E-605A-9CE3-E6ED6B7FCAD7}"/>
          </ac:picMkLst>
        </pc:picChg>
        <pc:picChg chg="add mod">
          <ac:chgData name="Atom Levison" userId="8bf1595b2793620a" providerId="LiveId" clId="{43BC87EB-9305-4214-9D11-98A38B02829C}" dt="2024-06-20T07:17:36.508" v="47" actId="1037"/>
          <ac:picMkLst>
            <pc:docMk/>
            <pc:sldMk cId="1024173416" sldId="274"/>
            <ac:picMk id="4" creationId="{290827DF-6D4A-3809-FD1B-49B6A5201DFD}"/>
          </ac:picMkLst>
        </pc:picChg>
      </pc:sldChg>
      <pc:sldChg chg="addSp delSp modSp mod">
        <pc:chgData name="Atom Levison" userId="8bf1595b2793620a" providerId="LiveId" clId="{43BC87EB-9305-4214-9D11-98A38B02829C}" dt="2024-06-20T07:18:09.834" v="71" actId="1037"/>
        <pc:sldMkLst>
          <pc:docMk/>
          <pc:sldMk cId="3642044553" sldId="275"/>
        </pc:sldMkLst>
        <pc:picChg chg="del">
          <ac:chgData name="Atom Levison" userId="8bf1595b2793620a" providerId="LiveId" clId="{43BC87EB-9305-4214-9D11-98A38B02829C}" dt="2024-06-20T07:16:16.172" v="6" actId="478"/>
          <ac:picMkLst>
            <pc:docMk/>
            <pc:sldMk cId="3642044553" sldId="275"/>
            <ac:picMk id="2" creationId="{6BB1F2D5-00A7-09EC-1E86-6BD1B60E793E}"/>
          </ac:picMkLst>
        </pc:picChg>
        <pc:picChg chg="add del mod">
          <ac:chgData name="Atom Levison" userId="8bf1595b2793620a" providerId="LiveId" clId="{43BC87EB-9305-4214-9D11-98A38B02829C}" dt="2024-06-20T07:17:39.163" v="48" actId="478"/>
          <ac:picMkLst>
            <pc:docMk/>
            <pc:sldMk cId="3642044553" sldId="275"/>
            <ac:picMk id="3" creationId="{533D2EA8-F0DC-E27F-EE56-1F9B032D03F4}"/>
          </ac:picMkLst>
        </pc:picChg>
        <pc:picChg chg="add mod">
          <ac:chgData name="Atom Levison" userId="8bf1595b2793620a" providerId="LiveId" clId="{43BC87EB-9305-4214-9D11-98A38B02829C}" dt="2024-06-20T07:18:09.834" v="71" actId="1037"/>
          <ac:picMkLst>
            <pc:docMk/>
            <pc:sldMk cId="3642044553" sldId="275"/>
            <ac:picMk id="4" creationId="{B2F6013E-2C99-A919-68A3-E054A7808B7B}"/>
          </ac:picMkLst>
        </pc:picChg>
      </pc:sldChg>
      <pc:sldChg chg="addSp delSp modSp mod">
        <pc:chgData name="Atom Levison" userId="8bf1595b2793620a" providerId="LiveId" clId="{43BC87EB-9305-4214-9D11-98A38B02829C}" dt="2024-06-20T07:18:20.633" v="89" actId="1037"/>
        <pc:sldMkLst>
          <pc:docMk/>
          <pc:sldMk cId="3302253250" sldId="276"/>
        </pc:sldMkLst>
        <pc:picChg chg="del">
          <ac:chgData name="Atom Levison" userId="8bf1595b2793620a" providerId="LiveId" clId="{43BC87EB-9305-4214-9D11-98A38B02829C}" dt="2024-06-20T07:16:19.556" v="8" actId="478"/>
          <ac:picMkLst>
            <pc:docMk/>
            <pc:sldMk cId="3302253250" sldId="276"/>
            <ac:picMk id="2" creationId="{78F8C06B-F6BA-6EF0-41F6-EE77F40B7661}"/>
          </ac:picMkLst>
        </pc:picChg>
        <pc:picChg chg="add del mod">
          <ac:chgData name="Atom Levison" userId="8bf1595b2793620a" providerId="LiveId" clId="{43BC87EB-9305-4214-9D11-98A38B02829C}" dt="2024-06-20T07:18:13.018" v="72" actId="478"/>
          <ac:picMkLst>
            <pc:docMk/>
            <pc:sldMk cId="3302253250" sldId="276"/>
            <ac:picMk id="3" creationId="{21EAF391-1ED2-0A67-F425-FD936DC4D1C7}"/>
          </ac:picMkLst>
        </pc:picChg>
        <pc:picChg chg="add mod">
          <ac:chgData name="Atom Levison" userId="8bf1595b2793620a" providerId="LiveId" clId="{43BC87EB-9305-4214-9D11-98A38B02829C}" dt="2024-06-20T07:18:20.633" v="89" actId="1037"/>
          <ac:picMkLst>
            <pc:docMk/>
            <pc:sldMk cId="3302253250" sldId="276"/>
            <ac:picMk id="4" creationId="{E88DA851-C992-7F78-B674-4D302937D4B5}"/>
          </ac:picMkLst>
        </pc:picChg>
      </pc:sldChg>
      <pc:sldChg chg="addSp delSp modSp mod">
        <pc:chgData name="Atom Levison" userId="8bf1595b2793620a" providerId="LiveId" clId="{43BC87EB-9305-4214-9D11-98A38B02829C}" dt="2024-06-20T07:18:29.977" v="118" actId="1038"/>
        <pc:sldMkLst>
          <pc:docMk/>
          <pc:sldMk cId="207711869" sldId="277"/>
        </pc:sldMkLst>
        <pc:picChg chg="del">
          <ac:chgData name="Atom Levison" userId="8bf1595b2793620a" providerId="LiveId" clId="{43BC87EB-9305-4214-9D11-98A38B02829C}" dt="2024-06-20T07:16:24.901" v="10" actId="478"/>
          <ac:picMkLst>
            <pc:docMk/>
            <pc:sldMk cId="207711869" sldId="277"/>
            <ac:picMk id="2" creationId="{11A210C0-120B-F124-383C-CCC1DE5356EA}"/>
          </ac:picMkLst>
        </pc:picChg>
        <pc:picChg chg="add del mod">
          <ac:chgData name="Atom Levison" userId="8bf1595b2793620a" providerId="LiveId" clId="{43BC87EB-9305-4214-9D11-98A38B02829C}" dt="2024-06-20T07:18:24.952" v="90" actId="478"/>
          <ac:picMkLst>
            <pc:docMk/>
            <pc:sldMk cId="207711869" sldId="277"/>
            <ac:picMk id="3" creationId="{201FF2E1-5FBB-6A81-A2CC-734D630AAD60}"/>
          </ac:picMkLst>
        </pc:picChg>
        <pc:picChg chg="add mod">
          <ac:chgData name="Atom Levison" userId="8bf1595b2793620a" providerId="LiveId" clId="{43BC87EB-9305-4214-9D11-98A38B02829C}" dt="2024-06-20T07:18:29.977" v="118" actId="1038"/>
          <ac:picMkLst>
            <pc:docMk/>
            <pc:sldMk cId="207711869" sldId="277"/>
            <ac:picMk id="4" creationId="{34C80AB6-80F6-AF87-E047-7FBC36C99AC2}"/>
          </ac:picMkLst>
        </pc:picChg>
      </pc:sldChg>
      <pc:sldChg chg="addSp delSp modSp mod">
        <pc:chgData name="Atom Levison" userId="8bf1595b2793620a" providerId="LiveId" clId="{43BC87EB-9305-4214-9D11-98A38B02829C}" dt="2024-06-20T07:18:37.908" v="136" actId="478"/>
        <pc:sldMkLst>
          <pc:docMk/>
          <pc:sldMk cId="2304979828" sldId="278"/>
        </pc:sldMkLst>
        <pc:picChg chg="del">
          <ac:chgData name="Atom Levison" userId="8bf1595b2793620a" providerId="LiveId" clId="{43BC87EB-9305-4214-9D11-98A38B02829C}" dt="2024-06-20T07:16:28.439" v="12" actId="478"/>
          <ac:picMkLst>
            <pc:docMk/>
            <pc:sldMk cId="2304979828" sldId="278"/>
            <ac:picMk id="2" creationId="{EB347E44-57DD-82CF-079F-19CA4D7F30F2}"/>
          </ac:picMkLst>
        </pc:picChg>
        <pc:picChg chg="add del mod">
          <ac:chgData name="Atom Levison" userId="8bf1595b2793620a" providerId="LiveId" clId="{43BC87EB-9305-4214-9D11-98A38B02829C}" dt="2024-06-20T07:18:37.908" v="136" actId="478"/>
          <ac:picMkLst>
            <pc:docMk/>
            <pc:sldMk cId="2304979828" sldId="278"/>
            <ac:picMk id="3" creationId="{EBAB6E01-3E2B-6472-6524-3A6D859AD264}"/>
          </ac:picMkLst>
        </pc:picChg>
      </pc:sldChg>
      <pc:sldChg chg="addSp modSp mod">
        <pc:chgData name="Atom Levison" userId="8bf1595b2793620a" providerId="LiveId" clId="{43BC87EB-9305-4214-9D11-98A38B02829C}" dt="2024-06-20T07:18:57.088" v="139" actId="1076"/>
        <pc:sldMkLst>
          <pc:docMk/>
          <pc:sldMk cId="1764759396" sldId="279"/>
        </pc:sldMkLst>
        <pc:picChg chg="add mod">
          <ac:chgData name="Atom Levison" userId="8bf1595b2793620a" providerId="LiveId" clId="{43BC87EB-9305-4214-9D11-98A38B02829C}" dt="2024-06-20T07:18:57.088" v="139" actId="1076"/>
          <ac:picMkLst>
            <pc:docMk/>
            <pc:sldMk cId="1764759396" sldId="279"/>
            <ac:picMk id="2" creationId="{8F458E2F-CAB3-CD84-4715-FDD312E58EB9}"/>
          </ac:picMkLst>
        </pc:picChg>
      </pc:sldChg>
      <pc:sldChg chg="addSp modSp mod">
        <pc:chgData name="Atom Levison" userId="8bf1595b2793620a" providerId="LiveId" clId="{43BC87EB-9305-4214-9D11-98A38B02829C}" dt="2024-06-20T07:19:21.582" v="156" actId="1035"/>
        <pc:sldMkLst>
          <pc:docMk/>
          <pc:sldMk cId="3660238543" sldId="280"/>
        </pc:sldMkLst>
        <pc:picChg chg="add mod">
          <ac:chgData name="Atom Levison" userId="8bf1595b2793620a" providerId="LiveId" clId="{43BC87EB-9305-4214-9D11-98A38B02829C}" dt="2024-06-20T07:19:21.582" v="156" actId="1035"/>
          <ac:picMkLst>
            <pc:docMk/>
            <pc:sldMk cId="3660238543" sldId="280"/>
            <ac:picMk id="2" creationId="{615E3DD8-5D0A-E204-366A-F8277B53DA5C}"/>
          </ac:picMkLst>
        </pc:picChg>
      </pc:sldChg>
      <pc:sldChg chg="addSp modSp mod">
        <pc:chgData name="Atom Levison" userId="8bf1595b2793620a" providerId="LiveId" clId="{43BC87EB-9305-4214-9D11-98A38B02829C}" dt="2024-06-20T07:19:25.909" v="172" actId="1035"/>
        <pc:sldMkLst>
          <pc:docMk/>
          <pc:sldMk cId="3164435699" sldId="281"/>
        </pc:sldMkLst>
        <pc:picChg chg="add mod">
          <ac:chgData name="Atom Levison" userId="8bf1595b2793620a" providerId="LiveId" clId="{43BC87EB-9305-4214-9D11-98A38B02829C}" dt="2024-06-20T07:19:25.909" v="172" actId="1035"/>
          <ac:picMkLst>
            <pc:docMk/>
            <pc:sldMk cId="3164435699" sldId="281"/>
            <ac:picMk id="2" creationId="{655F5C59-15F7-7547-E605-E37A419B694B}"/>
          </ac:picMkLst>
        </pc:picChg>
      </pc:sldChg>
      <pc:sldChg chg="addSp modSp mod">
        <pc:chgData name="Atom Levison" userId="8bf1595b2793620a" providerId="LiveId" clId="{43BC87EB-9305-4214-9D11-98A38B02829C}" dt="2024-06-20T07:19:29.574" v="186" actId="1035"/>
        <pc:sldMkLst>
          <pc:docMk/>
          <pc:sldMk cId="3448354971" sldId="282"/>
        </pc:sldMkLst>
        <pc:picChg chg="add mod">
          <ac:chgData name="Atom Levison" userId="8bf1595b2793620a" providerId="LiveId" clId="{43BC87EB-9305-4214-9D11-98A38B02829C}" dt="2024-06-20T07:19:29.574" v="186" actId="1035"/>
          <ac:picMkLst>
            <pc:docMk/>
            <pc:sldMk cId="3448354971" sldId="282"/>
            <ac:picMk id="2" creationId="{7D46132C-E670-042D-CEC9-62026551C25B}"/>
          </ac:picMkLst>
        </pc:picChg>
      </pc:sldChg>
      <pc:sldChg chg="addSp modSp mod">
        <pc:chgData name="Atom Levison" userId="8bf1595b2793620a" providerId="LiveId" clId="{43BC87EB-9305-4214-9D11-98A38B02829C}" dt="2024-06-20T07:19:34.171" v="203" actId="1035"/>
        <pc:sldMkLst>
          <pc:docMk/>
          <pc:sldMk cId="620618219" sldId="283"/>
        </pc:sldMkLst>
        <pc:picChg chg="add mod">
          <ac:chgData name="Atom Levison" userId="8bf1595b2793620a" providerId="LiveId" clId="{43BC87EB-9305-4214-9D11-98A38B02829C}" dt="2024-06-20T07:19:34.171" v="203" actId="1035"/>
          <ac:picMkLst>
            <pc:docMk/>
            <pc:sldMk cId="620618219" sldId="283"/>
            <ac:picMk id="2" creationId="{6EF038B4-42EF-083B-3F1C-24E223EDAC68}"/>
          </ac:picMkLst>
        </pc:picChg>
      </pc:sldChg>
      <pc:sldChg chg="addSp modSp mod">
        <pc:chgData name="Atom Levison" userId="8bf1595b2793620a" providerId="LiveId" clId="{43BC87EB-9305-4214-9D11-98A38B02829C}" dt="2024-06-20T07:20:29.438" v="219" actId="1036"/>
        <pc:sldMkLst>
          <pc:docMk/>
          <pc:sldMk cId="1556368598" sldId="284"/>
        </pc:sldMkLst>
        <pc:picChg chg="add mod">
          <ac:chgData name="Atom Levison" userId="8bf1595b2793620a" providerId="LiveId" clId="{43BC87EB-9305-4214-9D11-98A38B02829C}" dt="2024-06-20T07:20:29.438" v="219" actId="1036"/>
          <ac:picMkLst>
            <pc:docMk/>
            <pc:sldMk cId="1556368598" sldId="284"/>
            <ac:picMk id="2" creationId="{8B871A29-FC31-67EF-CE61-F87E952BE298}"/>
          </ac:picMkLst>
        </pc:picChg>
      </pc:sldChg>
      <pc:sldChg chg="addSp modSp mod">
        <pc:chgData name="Atom Levison" userId="8bf1595b2793620a" providerId="LiveId" clId="{43BC87EB-9305-4214-9D11-98A38B02829C}" dt="2024-06-20T07:20:35.539" v="234" actId="1036"/>
        <pc:sldMkLst>
          <pc:docMk/>
          <pc:sldMk cId="2459996253" sldId="285"/>
        </pc:sldMkLst>
        <pc:picChg chg="add mod">
          <ac:chgData name="Atom Levison" userId="8bf1595b2793620a" providerId="LiveId" clId="{43BC87EB-9305-4214-9D11-98A38B02829C}" dt="2024-06-20T07:20:35.539" v="234" actId="1036"/>
          <ac:picMkLst>
            <pc:docMk/>
            <pc:sldMk cId="2459996253" sldId="285"/>
            <ac:picMk id="2" creationId="{CC68AC52-5836-F5B6-92AD-FBB798B3F4A5}"/>
          </ac:picMkLst>
        </pc:picChg>
      </pc:sldChg>
      <pc:sldChg chg="addSp modSp mod">
        <pc:chgData name="Atom Levison" userId="8bf1595b2793620a" providerId="LiveId" clId="{43BC87EB-9305-4214-9D11-98A38B02829C}" dt="2024-06-20T07:20:40.238" v="250" actId="1036"/>
        <pc:sldMkLst>
          <pc:docMk/>
          <pc:sldMk cId="3300920619" sldId="286"/>
        </pc:sldMkLst>
        <pc:picChg chg="add mod">
          <ac:chgData name="Atom Levison" userId="8bf1595b2793620a" providerId="LiveId" clId="{43BC87EB-9305-4214-9D11-98A38B02829C}" dt="2024-06-20T07:20:40.238" v="250" actId="1036"/>
          <ac:picMkLst>
            <pc:docMk/>
            <pc:sldMk cId="3300920619" sldId="286"/>
            <ac:picMk id="2" creationId="{BD8BF806-A9F3-0993-E1BA-B7F0E8A41BE6}"/>
          </ac:picMkLst>
        </pc:picChg>
      </pc:sldChg>
      <pc:sldChg chg="addSp modSp mod">
        <pc:chgData name="Atom Levison" userId="8bf1595b2793620a" providerId="LiveId" clId="{43BC87EB-9305-4214-9D11-98A38B02829C}" dt="2024-06-20T07:20:52.874" v="281"/>
        <pc:sldMkLst>
          <pc:docMk/>
          <pc:sldMk cId="1708841338" sldId="287"/>
        </pc:sldMkLst>
        <pc:picChg chg="add mod">
          <ac:chgData name="Atom Levison" userId="8bf1595b2793620a" providerId="LiveId" clId="{43BC87EB-9305-4214-9D11-98A38B02829C}" dt="2024-06-20T07:20:43.838" v="267" actId="1036"/>
          <ac:picMkLst>
            <pc:docMk/>
            <pc:sldMk cId="1708841338" sldId="287"/>
            <ac:picMk id="2" creationId="{6F863FBD-51E7-940F-B42A-AD89A6789D11}"/>
          </ac:picMkLst>
        </pc:picChg>
        <pc:picChg chg="add mod">
          <ac:chgData name="Atom Levison" userId="8bf1595b2793620a" providerId="LiveId" clId="{43BC87EB-9305-4214-9D11-98A38B02829C}" dt="2024-06-20T07:20:52.874" v="281"/>
          <ac:picMkLst>
            <pc:docMk/>
            <pc:sldMk cId="1708841338" sldId="287"/>
            <ac:picMk id="3" creationId="{BA9AF7E1-556F-9454-FB59-A3DE84373FAE}"/>
          </ac:picMkLst>
        </pc:picChg>
      </pc:sldChg>
      <pc:sldChg chg="addSp modSp mod">
        <pc:chgData name="Atom Levison" userId="8bf1595b2793620a" providerId="LiveId" clId="{43BC87EB-9305-4214-9D11-98A38B02829C}" dt="2024-06-20T07:20:47.968" v="280" actId="1036"/>
        <pc:sldMkLst>
          <pc:docMk/>
          <pc:sldMk cId="644427280" sldId="288"/>
        </pc:sldMkLst>
        <pc:picChg chg="add mod">
          <ac:chgData name="Atom Levison" userId="8bf1595b2793620a" providerId="LiveId" clId="{43BC87EB-9305-4214-9D11-98A38B02829C}" dt="2024-06-20T07:20:47.968" v="280" actId="1036"/>
          <ac:picMkLst>
            <pc:docMk/>
            <pc:sldMk cId="644427280" sldId="288"/>
            <ac:picMk id="2" creationId="{7FCF0ADD-CE23-65C3-0AEC-6081888DA320}"/>
          </ac:picMkLst>
        </pc:picChg>
      </pc:sldChg>
      <pc:sldChg chg="addSp modSp mod">
        <pc:chgData name="Atom Levison" userId="8bf1595b2793620a" providerId="LiveId" clId="{43BC87EB-9305-4214-9D11-98A38B02829C}" dt="2024-06-20T07:21:20.523" v="400" actId="1035"/>
        <pc:sldMkLst>
          <pc:docMk/>
          <pc:sldMk cId="791164386" sldId="289"/>
        </pc:sldMkLst>
        <pc:picChg chg="add mod">
          <ac:chgData name="Atom Levison" userId="8bf1595b2793620a" providerId="LiveId" clId="{43BC87EB-9305-4214-9D11-98A38B02829C}" dt="2024-06-20T07:21:20.523" v="400" actId="1035"/>
          <ac:picMkLst>
            <pc:docMk/>
            <pc:sldMk cId="791164386" sldId="289"/>
            <ac:picMk id="2" creationId="{3B3CECB4-54B4-A736-25ED-1457DA673C89}"/>
          </ac:picMkLst>
        </pc:picChg>
      </pc:sldChg>
      <pc:sldChg chg="addSp modSp mod">
        <pc:chgData name="Atom Levison" userId="8bf1595b2793620a" providerId="LiveId" clId="{43BC87EB-9305-4214-9D11-98A38B02829C}" dt="2024-06-20T07:21:24.783" v="413" actId="1036"/>
        <pc:sldMkLst>
          <pc:docMk/>
          <pc:sldMk cId="1034077849" sldId="290"/>
        </pc:sldMkLst>
        <pc:picChg chg="add mod">
          <ac:chgData name="Atom Levison" userId="8bf1595b2793620a" providerId="LiveId" clId="{43BC87EB-9305-4214-9D11-98A38B02829C}" dt="2024-06-20T07:21:24.783" v="413" actId="1036"/>
          <ac:picMkLst>
            <pc:docMk/>
            <pc:sldMk cId="1034077849" sldId="290"/>
            <ac:picMk id="2" creationId="{DCA96947-0AAD-96F0-65A7-4BB637313FA4}"/>
          </ac:picMkLst>
        </pc:picChg>
      </pc:sldChg>
      <pc:sldChg chg="addSp modSp mod">
        <pc:chgData name="Atom Levison" userId="8bf1595b2793620a" providerId="LiveId" clId="{43BC87EB-9305-4214-9D11-98A38B02829C}" dt="2024-06-20T07:21:50.449" v="431" actId="1036"/>
        <pc:sldMkLst>
          <pc:docMk/>
          <pc:sldMk cId="1788992644" sldId="291"/>
        </pc:sldMkLst>
        <pc:picChg chg="add mod">
          <ac:chgData name="Atom Levison" userId="8bf1595b2793620a" providerId="LiveId" clId="{43BC87EB-9305-4214-9D11-98A38B02829C}" dt="2024-06-20T07:21:50.449" v="431" actId="1036"/>
          <ac:picMkLst>
            <pc:docMk/>
            <pc:sldMk cId="1788992644" sldId="291"/>
            <ac:picMk id="2" creationId="{0BFCC562-DB01-1212-6DEC-DF1DC3532149}"/>
          </ac:picMkLst>
        </pc:picChg>
      </pc:sldChg>
      <pc:sldChg chg="addSp modSp mod">
        <pc:chgData name="Atom Levison" userId="8bf1595b2793620a" providerId="LiveId" clId="{43BC87EB-9305-4214-9D11-98A38B02829C}" dt="2024-06-20T07:22:54.939" v="445" actId="1036"/>
        <pc:sldMkLst>
          <pc:docMk/>
          <pc:sldMk cId="2961884580" sldId="292"/>
        </pc:sldMkLst>
        <pc:picChg chg="add mod">
          <ac:chgData name="Atom Levison" userId="8bf1595b2793620a" providerId="LiveId" clId="{43BC87EB-9305-4214-9D11-98A38B02829C}" dt="2024-06-20T07:22:54.939" v="445" actId="1036"/>
          <ac:picMkLst>
            <pc:docMk/>
            <pc:sldMk cId="2961884580" sldId="292"/>
            <ac:picMk id="2" creationId="{77EF2548-1CE9-C315-5887-BF7026466D3D}"/>
          </ac:picMkLst>
        </pc:picChg>
      </pc:sldChg>
      <pc:sldChg chg="addSp modSp mod">
        <pc:chgData name="Atom Levison" userId="8bf1595b2793620a" providerId="LiveId" clId="{43BC87EB-9305-4214-9D11-98A38B02829C}" dt="2024-06-20T07:22:58.482" v="460" actId="1036"/>
        <pc:sldMkLst>
          <pc:docMk/>
          <pc:sldMk cId="310748160" sldId="293"/>
        </pc:sldMkLst>
        <pc:picChg chg="add mod">
          <ac:chgData name="Atom Levison" userId="8bf1595b2793620a" providerId="LiveId" clId="{43BC87EB-9305-4214-9D11-98A38B02829C}" dt="2024-06-20T07:22:58.482" v="460" actId="1036"/>
          <ac:picMkLst>
            <pc:docMk/>
            <pc:sldMk cId="310748160" sldId="293"/>
            <ac:picMk id="2" creationId="{7857D6C7-ECDB-F79C-0973-BB25481309C2}"/>
          </ac:picMkLst>
        </pc:picChg>
      </pc:sldChg>
      <pc:sldChg chg="addSp modSp mod">
        <pc:chgData name="Atom Levison" userId="8bf1595b2793620a" providerId="LiveId" clId="{43BC87EB-9305-4214-9D11-98A38B02829C}" dt="2024-06-20T07:23:01.893" v="477" actId="1036"/>
        <pc:sldMkLst>
          <pc:docMk/>
          <pc:sldMk cId="1307224158" sldId="294"/>
        </pc:sldMkLst>
        <pc:picChg chg="add mod">
          <ac:chgData name="Atom Levison" userId="8bf1595b2793620a" providerId="LiveId" clId="{43BC87EB-9305-4214-9D11-98A38B02829C}" dt="2024-06-20T07:23:01.893" v="477" actId="1036"/>
          <ac:picMkLst>
            <pc:docMk/>
            <pc:sldMk cId="1307224158" sldId="294"/>
            <ac:picMk id="2" creationId="{D774F23A-7537-9529-A88D-E0E7DFD0BD38}"/>
          </ac:picMkLst>
        </pc:picChg>
      </pc:sldChg>
      <pc:sldChg chg="addSp modSp mod">
        <pc:chgData name="Atom Levison" userId="8bf1595b2793620a" providerId="LiveId" clId="{43BC87EB-9305-4214-9D11-98A38B02829C}" dt="2024-06-20T07:23:41.523" v="492" actId="1036"/>
        <pc:sldMkLst>
          <pc:docMk/>
          <pc:sldMk cId="2823238524" sldId="295"/>
        </pc:sldMkLst>
        <pc:picChg chg="add mod">
          <ac:chgData name="Atom Levison" userId="8bf1595b2793620a" providerId="LiveId" clId="{43BC87EB-9305-4214-9D11-98A38B02829C}" dt="2024-06-20T07:23:41.523" v="492" actId="1036"/>
          <ac:picMkLst>
            <pc:docMk/>
            <pc:sldMk cId="2823238524" sldId="295"/>
            <ac:picMk id="2" creationId="{1C7BA2CC-D082-FB30-4382-6ED6160F4C0E}"/>
          </ac:picMkLst>
        </pc:picChg>
      </pc:sldChg>
      <pc:sldChg chg="addSp delSp modSp mod">
        <pc:chgData name="Atom Levison" userId="8bf1595b2793620a" providerId="LiveId" clId="{43BC87EB-9305-4214-9D11-98A38B02829C}" dt="2024-06-20T07:44:37.018" v="646" actId="1038"/>
        <pc:sldMkLst>
          <pc:docMk/>
          <pc:sldMk cId="2598478920" sldId="296"/>
        </pc:sldMkLst>
        <pc:grpChg chg="add mod">
          <ac:chgData name="Atom Levison" userId="8bf1595b2793620a" providerId="LiveId" clId="{43BC87EB-9305-4214-9D11-98A38B02829C}" dt="2024-06-20T07:44:37.018" v="646" actId="1038"/>
          <ac:grpSpMkLst>
            <pc:docMk/>
            <pc:sldMk cId="2598478920" sldId="296"/>
            <ac:grpSpMk id="5" creationId="{4635F4E7-FC52-C193-F09A-FCE488FB8318}"/>
          </ac:grpSpMkLst>
        </pc:grpChg>
        <pc:picChg chg="add mod">
          <ac:chgData name="Atom Levison" userId="8bf1595b2793620a" providerId="LiveId" clId="{43BC87EB-9305-4214-9D11-98A38B02829C}" dt="2024-06-20T07:40:44.783" v="625" actId="164"/>
          <ac:picMkLst>
            <pc:docMk/>
            <pc:sldMk cId="2598478920" sldId="296"/>
            <ac:picMk id="2" creationId="{7E15D187-B5C8-85F8-1521-B64AF958384C}"/>
          </ac:picMkLst>
        </pc:picChg>
        <pc:picChg chg="add mod ord">
          <ac:chgData name="Atom Levison" userId="8bf1595b2793620a" providerId="LiveId" clId="{43BC87EB-9305-4214-9D11-98A38B02829C}" dt="2024-06-20T07:40:44.783" v="625" actId="164"/>
          <ac:picMkLst>
            <pc:docMk/>
            <pc:sldMk cId="2598478920" sldId="296"/>
            <ac:picMk id="4" creationId="{A663E018-DF70-BD29-0635-8FAA73206984}"/>
          </ac:picMkLst>
        </pc:picChg>
        <pc:inkChg chg="add del">
          <ac:chgData name="Atom Levison" userId="8bf1595b2793620a" providerId="LiveId" clId="{43BC87EB-9305-4214-9D11-98A38B02829C}" dt="2024-06-20T07:24:44.314" v="496" actId="9405"/>
          <ac:inkMkLst>
            <pc:docMk/>
            <pc:sldMk cId="2598478920" sldId="296"/>
            <ac:inkMk id="3" creationId="{3A336204-0A2D-A2C3-2338-B96107D6A592}"/>
          </ac:inkMkLst>
        </pc:inkChg>
      </pc:sldChg>
      <pc:sldChg chg="addSp delSp modSp mod">
        <pc:chgData name="Atom Levison" userId="8bf1595b2793620a" providerId="LiveId" clId="{43BC87EB-9305-4214-9D11-98A38B02829C}" dt="2024-06-20T07:44:53.366" v="693" actId="1036"/>
        <pc:sldMkLst>
          <pc:docMk/>
          <pc:sldMk cId="2903689670" sldId="297"/>
        </pc:sldMkLst>
        <pc:grpChg chg="add del mod">
          <ac:chgData name="Atom Levison" userId="8bf1595b2793620a" providerId="LiveId" clId="{43BC87EB-9305-4214-9D11-98A38B02829C}" dt="2024-06-20T07:44:42.118" v="647" actId="478"/>
          <ac:grpSpMkLst>
            <pc:docMk/>
            <pc:sldMk cId="2903689670" sldId="297"/>
            <ac:grpSpMk id="10" creationId="{29DB1A8F-2653-79B6-313C-8D0B2623C16C}"/>
          </ac:grpSpMkLst>
        </pc:grpChg>
        <pc:grpChg chg="add mod">
          <ac:chgData name="Atom Levison" userId="8bf1595b2793620a" providerId="LiveId" clId="{43BC87EB-9305-4214-9D11-98A38B02829C}" dt="2024-06-20T07:44:44.905" v="662" actId="1038"/>
          <ac:grpSpMkLst>
            <pc:docMk/>
            <pc:sldMk cId="2903689670" sldId="297"/>
            <ac:grpSpMk id="11" creationId="{A6AA093D-989A-6996-E99D-68DF6E35159D}"/>
          </ac:grpSpMkLst>
        </pc:grpChg>
        <pc:picChg chg="add mod">
          <ac:chgData name="Atom Levison" userId="8bf1595b2793620a" providerId="LiveId" clId="{43BC87EB-9305-4214-9D11-98A38B02829C}" dt="2024-06-20T07:24:26.043" v="495"/>
          <ac:picMkLst>
            <pc:docMk/>
            <pc:sldMk cId="2903689670" sldId="297"/>
            <ac:picMk id="2" creationId="{1F9A1647-CCAC-6C14-6414-78503E6826D5}"/>
          </ac:picMkLst>
        </pc:picChg>
        <pc:picChg chg="add mod">
          <ac:chgData name="Atom Levison" userId="8bf1595b2793620a" providerId="LiveId" clId="{43BC87EB-9305-4214-9D11-98A38B02829C}" dt="2024-06-20T07:38:08.259" v="524" actId="164"/>
          <ac:picMkLst>
            <pc:docMk/>
            <pc:sldMk cId="2903689670" sldId="297"/>
            <ac:picMk id="5" creationId="{642B5A4D-F364-078F-2F04-8CCD045BCBE1}"/>
          </ac:picMkLst>
        </pc:picChg>
        <pc:picChg chg="add mod">
          <ac:chgData name="Atom Levison" userId="8bf1595b2793620a" providerId="LiveId" clId="{43BC87EB-9305-4214-9D11-98A38B02829C}" dt="2024-06-20T07:38:08.259" v="524" actId="164"/>
          <ac:picMkLst>
            <pc:docMk/>
            <pc:sldMk cId="2903689670" sldId="297"/>
            <ac:picMk id="9" creationId="{6BA92D2F-00D2-65FF-848B-7B87F19D5643}"/>
          </ac:picMkLst>
        </pc:picChg>
        <pc:picChg chg="mod">
          <ac:chgData name="Atom Levison" userId="8bf1595b2793620a" providerId="LiveId" clId="{43BC87EB-9305-4214-9D11-98A38B02829C}" dt="2024-06-20T07:44:53.366" v="693" actId="1036"/>
          <ac:picMkLst>
            <pc:docMk/>
            <pc:sldMk cId="2903689670" sldId="297"/>
            <ac:picMk id="12" creationId="{3CA53A31-7CAC-665B-402C-2CD8E7B66573}"/>
          </ac:picMkLst>
        </pc:picChg>
        <pc:picChg chg="mod">
          <ac:chgData name="Atom Levison" userId="8bf1595b2793620a" providerId="LiveId" clId="{43BC87EB-9305-4214-9D11-98A38B02829C}" dt="2024-06-20T07:44:43.064" v="648"/>
          <ac:picMkLst>
            <pc:docMk/>
            <pc:sldMk cId="2903689670" sldId="297"/>
            <ac:picMk id="13" creationId="{D7C9683A-AD98-2FC4-7E9C-CF94853E0BAB}"/>
          </ac:picMkLst>
        </pc:picChg>
        <pc:inkChg chg="add mod">
          <ac:chgData name="Atom Levison" userId="8bf1595b2793620a" providerId="LiveId" clId="{43BC87EB-9305-4214-9D11-98A38B02829C}" dt="2024-06-20T07:24:26.043" v="495"/>
          <ac:inkMkLst>
            <pc:docMk/>
            <pc:sldMk cId="2903689670" sldId="297"/>
            <ac:inkMk id="3" creationId="{4A43495B-9C93-9F02-BAB4-5E903CBC7006}"/>
          </ac:inkMkLst>
        </pc:inkChg>
      </pc:sldChg>
      <pc:sldChg chg="addSp delSp modSp mod">
        <pc:chgData name="Atom Levison" userId="8bf1595b2793620a" providerId="LiveId" clId="{43BC87EB-9305-4214-9D11-98A38B02829C}" dt="2024-06-20T07:45:05.798" v="727" actId="1036"/>
        <pc:sldMkLst>
          <pc:docMk/>
          <pc:sldMk cId="639592262" sldId="298"/>
        </pc:sldMkLst>
        <pc:grpChg chg="add del mod">
          <ac:chgData name="Atom Levison" userId="8bf1595b2793620a" providerId="LiveId" clId="{43BC87EB-9305-4214-9D11-98A38B02829C}" dt="2024-06-20T07:44:58.560" v="694" actId="478"/>
          <ac:grpSpMkLst>
            <pc:docMk/>
            <pc:sldMk cId="639592262" sldId="298"/>
            <ac:grpSpMk id="2" creationId="{382D70E3-33AA-6E82-E86D-7C627C2329B4}"/>
          </ac:grpSpMkLst>
        </pc:grpChg>
        <pc:grpChg chg="add mod">
          <ac:chgData name="Atom Levison" userId="8bf1595b2793620a" providerId="LiveId" clId="{43BC87EB-9305-4214-9D11-98A38B02829C}" dt="2024-06-20T07:45:00.758" v="711" actId="1038"/>
          <ac:grpSpMkLst>
            <pc:docMk/>
            <pc:sldMk cId="639592262" sldId="298"/>
            <ac:grpSpMk id="5" creationId="{176BF138-D3E7-A48D-C601-457037A65C2D}"/>
          </ac:grpSpMkLst>
        </pc:grpChg>
        <pc:picChg chg="mod">
          <ac:chgData name="Atom Levison" userId="8bf1595b2793620a" providerId="LiveId" clId="{43BC87EB-9305-4214-9D11-98A38B02829C}" dt="2024-06-20T07:38:19.193" v="548" actId="1037"/>
          <ac:picMkLst>
            <pc:docMk/>
            <pc:sldMk cId="639592262" sldId="298"/>
            <ac:picMk id="3" creationId="{6C50F790-DCDE-952C-AE77-7DA7F35152B3}"/>
          </ac:picMkLst>
        </pc:picChg>
        <pc:picChg chg="mod">
          <ac:chgData name="Atom Levison" userId="8bf1595b2793620a" providerId="LiveId" clId="{43BC87EB-9305-4214-9D11-98A38B02829C}" dt="2024-06-20T07:38:12.131" v="525"/>
          <ac:picMkLst>
            <pc:docMk/>
            <pc:sldMk cId="639592262" sldId="298"/>
            <ac:picMk id="4" creationId="{000952DB-49BE-1A3D-0D01-CA42A738555E}"/>
          </ac:picMkLst>
        </pc:picChg>
        <pc:picChg chg="mod">
          <ac:chgData name="Atom Levison" userId="8bf1595b2793620a" providerId="LiveId" clId="{43BC87EB-9305-4214-9D11-98A38B02829C}" dt="2024-06-20T07:45:05.798" v="727" actId="1036"/>
          <ac:picMkLst>
            <pc:docMk/>
            <pc:sldMk cId="639592262" sldId="298"/>
            <ac:picMk id="9" creationId="{E7205ADA-AF05-BE93-32B8-29563906E71C}"/>
          </ac:picMkLst>
        </pc:picChg>
        <pc:picChg chg="mod">
          <ac:chgData name="Atom Levison" userId="8bf1595b2793620a" providerId="LiveId" clId="{43BC87EB-9305-4214-9D11-98A38B02829C}" dt="2024-06-20T07:44:58.965" v="695"/>
          <ac:picMkLst>
            <pc:docMk/>
            <pc:sldMk cId="639592262" sldId="298"/>
            <ac:picMk id="10" creationId="{0B1D27E1-9C95-CB05-3F50-ABCA56A56DD0}"/>
          </ac:picMkLst>
        </pc:picChg>
      </pc:sldChg>
      <pc:sldChg chg="addSp delSp modSp mod">
        <pc:chgData name="Atom Levison" userId="8bf1595b2793620a" providerId="LiveId" clId="{43BC87EB-9305-4214-9D11-98A38B02829C}" dt="2024-06-20T07:45:33.143" v="788" actId="1036"/>
        <pc:sldMkLst>
          <pc:docMk/>
          <pc:sldMk cId="535276557" sldId="299"/>
        </pc:sldMkLst>
        <pc:grpChg chg="add del mod">
          <ac:chgData name="Atom Levison" userId="8bf1595b2793620a" providerId="LiveId" clId="{43BC87EB-9305-4214-9D11-98A38B02829C}" dt="2024-06-20T07:45:12.419" v="728" actId="478"/>
          <ac:grpSpMkLst>
            <pc:docMk/>
            <pc:sldMk cId="535276557" sldId="299"/>
            <ac:grpSpMk id="2" creationId="{BDBFB8A5-782B-0D5B-10E2-BFA50BA98A64}"/>
          </ac:grpSpMkLst>
        </pc:grpChg>
        <pc:grpChg chg="add mod">
          <ac:chgData name="Atom Levison" userId="8bf1595b2793620a" providerId="LiveId" clId="{43BC87EB-9305-4214-9D11-98A38B02829C}" dt="2024-06-20T07:45:23.684" v="758" actId="1037"/>
          <ac:grpSpMkLst>
            <pc:docMk/>
            <pc:sldMk cId="535276557" sldId="299"/>
            <ac:grpSpMk id="5" creationId="{D384AF83-92C4-2774-3B10-3AC284D3D56C}"/>
          </ac:grpSpMkLst>
        </pc:grpChg>
        <pc:picChg chg="mod">
          <ac:chgData name="Atom Levison" userId="8bf1595b2793620a" providerId="LiveId" clId="{43BC87EB-9305-4214-9D11-98A38B02829C}" dt="2024-06-20T07:38:30.329" v="580" actId="1037"/>
          <ac:picMkLst>
            <pc:docMk/>
            <pc:sldMk cId="535276557" sldId="299"/>
            <ac:picMk id="3" creationId="{6AD053F7-1667-8503-7773-133225EDA8CD}"/>
          </ac:picMkLst>
        </pc:picChg>
        <pc:picChg chg="mod">
          <ac:chgData name="Atom Levison" userId="8bf1595b2793620a" providerId="LiveId" clId="{43BC87EB-9305-4214-9D11-98A38B02829C}" dt="2024-06-20T07:38:23.908" v="549"/>
          <ac:picMkLst>
            <pc:docMk/>
            <pc:sldMk cId="535276557" sldId="299"/>
            <ac:picMk id="4" creationId="{D34BDDA7-8816-5A66-699A-FF92F138A2C1}"/>
          </ac:picMkLst>
        </pc:picChg>
        <pc:picChg chg="mod">
          <ac:chgData name="Atom Levison" userId="8bf1595b2793620a" providerId="LiveId" clId="{43BC87EB-9305-4214-9D11-98A38B02829C}" dt="2024-06-20T07:45:33.143" v="788" actId="1036"/>
          <ac:picMkLst>
            <pc:docMk/>
            <pc:sldMk cId="535276557" sldId="299"/>
            <ac:picMk id="9" creationId="{059FE396-BBFD-2BBB-CC6D-7B66C78917BC}"/>
          </ac:picMkLst>
        </pc:picChg>
        <pc:picChg chg="mod">
          <ac:chgData name="Atom Levison" userId="8bf1595b2793620a" providerId="LiveId" clId="{43BC87EB-9305-4214-9D11-98A38B02829C}" dt="2024-06-20T07:45:13.442" v="729"/>
          <ac:picMkLst>
            <pc:docMk/>
            <pc:sldMk cId="535276557" sldId="299"/>
            <ac:picMk id="10" creationId="{D0AF0022-7CF8-F165-C537-294D91F89BD3}"/>
          </ac:picMkLst>
        </pc:picChg>
      </pc:sldChg>
      <pc:sldChg chg="addSp delSp modSp mod">
        <pc:chgData name="Atom Levison" userId="8bf1595b2793620a" providerId="LiveId" clId="{43BC87EB-9305-4214-9D11-98A38B02829C}" dt="2024-06-20T07:46:06.593" v="821" actId="1037"/>
        <pc:sldMkLst>
          <pc:docMk/>
          <pc:sldMk cId="3389064835" sldId="300"/>
        </pc:sldMkLst>
        <pc:grpChg chg="add del mod">
          <ac:chgData name="Atom Levison" userId="8bf1595b2793620a" providerId="LiveId" clId="{43BC87EB-9305-4214-9D11-98A38B02829C}" dt="2024-06-20T07:45:57.908" v="789" actId="478"/>
          <ac:grpSpMkLst>
            <pc:docMk/>
            <pc:sldMk cId="3389064835" sldId="300"/>
            <ac:grpSpMk id="3" creationId="{E787CD53-25E8-CF6D-1B16-76C53EECB3AF}"/>
          </ac:grpSpMkLst>
        </pc:grpChg>
        <pc:grpChg chg="add mod">
          <ac:chgData name="Atom Levison" userId="8bf1595b2793620a" providerId="LiveId" clId="{43BC87EB-9305-4214-9D11-98A38B02829C}" dt="2024-06-20T07:45:58.913" v="790"/>
          <ac:grpSpMkLst>
            <pc:docMk/>
            <pc:sldMk cId="3389064835" sldId="300"/>
            <ac:grpSpMk id="9" creationId="{D8272AD0-4462-3F81-C155-907365AFFDCA}"/>
          </ac:grpSpMkLst>
        </pc:grpChg>
        <pc:picChg chg="add mod">
          <ac:chgData name="Atom Levison" userId="8bf1595b2793620a" providerId="LiveId" clId="{43BC87EB-9305-4214-9D11-98A38B02829C}" dt="2024-06-20T07:38:34.603" v="581"/>
          <ac:picMkLst>
            <pc:docMk/>
            <pc:sldMk cId="3389064835" sldId="300"/>
            <ac:picMk id="2" creationId="{35AA018E-3296-3B43-EEA3-AF5C8BFD796B}"/>
          </ac:picMkLst>
        </pc:picChg>
        <pc:picChg chg="mod">
          <ac:chgData name="Atom Levison" userId="8bf1595b2793620a" providerId="LiveId" clId="{43BC87EB-9305-4214-9D11-98A38B02829C}" dt="2024-06-20T07:39:30.272" v="620" actId="1076"/>
          <ac:picMkLst>
            <pc:docMk/>
            <pc:sldMk cId="3389064835" sldId="300"/>
            <ac:picMk id="4" creationId="{250534E4-31FA-D03D-5678-DAD7FC0AA9D8}"/>
          </ac:picMkLst>
        </pc:picChg>
        <pc:picChg chg="mod">
          <ac:chgData name="Atom Levison" userId="8bf1595b2793620a" providerId="LiveId" clId="{43BC87EB-9305-4214-9D11-98A38B02829C}" dt="2024-06-20T07:38:42.793" v="582"/>
          <ac:picMkLst>
            <pc:docMk/>
            <pc:sldMk cId="3389064835" sldId="300"/>
            <ac:picMk id="5" creationId="{E5221B45-BC36-5F28-10A6-28195E3F7D1A}"/>
          </ac:picMkLst>
        </pc:picChg>
        <pc:picChg chg="mod">
          <ac:chgData name="Atom Levison" userId="8bf1595b2793620a" providerId="LiveId" clId="{43BC87EB-9305-4214-9D11-98A38B02829C}" dt="2024-06-20T07:46:06.593" v="821" actId="1037"/>
          <ac:picMkLst>
            <pc:docMk/>
            <pc:sldMk cId="3389064835" sldId="300"/>
            <ac:picMk id="10" creationId="{238571F2-A8ED-9D83-6C6D-E57E001F4A93}"/>
          </ac:picMkLst>
        </pc:picChg>
        <pc:picChg chg="mod">
          <ac:chgData name="Atom Levison" userId="8bf1595b2793620a" providerId="LiveId" clId="{43BC87EB-9305-4214-9D11-98A38B02829C}" dt="2024-06-20T07:45:58.913" v="790"/>
          <ac:picMkLst>
            <pc:docMk/>
            <pc:sldMk cId="3389064835" sldId="300"/>
            <ac:picMk id="11" creationId="{35FB6AE2-2B0C-5338-F9E4-895DC8D137A4}"/>
          </ac:picMkLst>
        </pc:picChg>
      </pc:sldChg>
      <pc:sldChg chg="addSp delSp modSp mod">
        <pc:chgData name="Atom Levison" userId="8bf1595b2793620a" providerId="LiveId" clId="{43BC87EB-9305-4214-9D11-98A38B02829C}" dt="2024-06-20T07:46:28.943" v="874" actId="1036"/>
        <pc:sldMkLst>
          <pc:docMk/>
          <pc:sldMk cId="2926847119" sldId="301"/>
        </pc:sldMkLst>
        <pc:grpChg chg="add del mod">
          <ac:chgData name="Atom Levison" userId="8bf1595b2793620a" providerId="LiveId" clId="{43BC87EB-9305-4214-9D11-98A38B02829C}" dt="2024-06-20T07:46:13.624" v="822" actId="478"/>
          <ac:grpSpMkLst>
            <pc:docMk/>
            <pc:sldMk cId="2926847119" sldId="301"/>
            <ac:grpSpMk id="2" creationId="{F2138661-8DEA-29D9-DB4E-7555F2C562A5}"/>
          </ac:grpSpMkLst>
        </pc:grpChg>
        <pc:grpChg chg="add mod">
          <ac:chgData name="Atom Levison" userId="8bf1595b2793620a" providerId="LiveId" clId="{43BC87EB-9305-4214-9D11-98A38B02829C}" dt="2024-06-20T07:46:20.383" v="852" actId="1037"/>
          <ac:grpSpMkLst>
            <pc:docMk/>
            <pc:sldMk cId="2926847119" sldId="301"/>
            <ac:grpSpMk id="5" creationId="{2CA3A625-17C5-0702-9525-4AF4C0554A85}"/>
          </ac:grpSpMkLst>
        </pc:grpChg>
        <pc:picChg chg="mod">
          <ac:chgData name="Atom Levison" userId="8bf1595b2793620a" providerId="LiveId" clId="{43BC87EB-9305-4214-9D11-98A38B02829C}" dt="2024-06-20T07:39:38.115" v="621"/>
          <ac:picMkLst>
            <pc:docMk/>
            <pc:sldMk cId="2926847119" sldId="301"/>
            <ac:picMk id="3" creationId="{7F38BA5D-BAFE-DEB3-D90C-43E5ED44E91D}"/>
          </ac:picMkLst>
        </pc:picChg>
        <pc:picChg chg="mod">
          <ac:chgData name="Atom Levison" userId="8bf1595b2793620a" providerId="LiveId" clId="{43BC87EB-9305-4214-9D11-98A38B02829C}" dt="2024-06-20T07:39:38.115" v="621"/>
          <ac:picMkLst>
            <pc:docMk/>
            <pc:sldMk cId="2926847119" sldId="301"/>
            <ac:picMk id="4" creationId="{5246B7A6-4AED-1BCB-AE34-4CCC9243325A}"/>
          </ac:picMkLst>
        </pc:picChg>
        <pc:picChg chg="mod">
          <ac:chgData name="Atom Levison" userId="8bf1595b2793620a" providerId="LiveId" clId="{43BC87EB-9305-4214-9D11-98A38B02829C}" dt="2024-06-20T07:46:28.943" v="874" actId="1036"/>
          <ac:picMkLst>
            <pc:docMk/>
            <pc:sldMk cId="2926847119" sldId="301"/>
            <ac:picMk id="9" creationId="{65C066D9-961F-B850-999C-0B576A4FC9A7}"/>
          </ac:picMkLst>
        </pc:picChg>
        <pc:picChg chg="mod">
          <ac:chgData name="Atom Levison" userId="8bf1595b2793620a" providerId="LiveId" clId="{43BC87EB-9305-4214-9D11-98A38B02829C}" dt="2024-06-20T07:46:14.733" v="823"/>
          <ac:picMkLst>
            <pc:docMk/>
            <pc:sldMk cId="2926847119" sldId="301"/>
            <ac:picMk id="10" creationId="{54D08391-1122-D840-BB90-37DC25F387B7}"/>
          </ac:picMkLst>
        </pc:picChg>
      </pc:sldChg>
      <pc:sldChg chg="addSp delSp modSp mod">
        <pc:chgData name="Atom Levison" userId="8bf1595b2793620a" providerId="LiveId" clId="{43BC87EB-9305-4214-9D11-98A38B02829C}" dt="2024-06-20T07:49:18.883" v="969" actId="1035"/>
        <pc:sldMkLst>
          <pc:docMk/>
          <pc:sldMk cId="3178523619" sldId="302"/>
        </pc:sldMkLst>
        <pc:grpChg chg="add del mod">
          <ac:chgData name="Atom Levison" userId="8bf1595b2793620a" providerId="LiveId" clId="{43BC87EB-9305-4214-9D11-98A38B02829C}" dt="2024-06-20T07:48:03.043" v="925" actId="478"/>
          <ac:grpSpMkLst>
            <pc:docMk/>
            <pc:sldMk cId="3178523619" sldId="302"/>
            <ac:grpSpMk id="2" creationId="{6B967D6A-ACAC-7ABC-168C-8CB8B267F59B}"/>
          </ac:grpSpMkLst>
        </pc:grpChg>
        <pc:grpChg chg="add mod">
          <ac:chgData name="Atom Levison" userId="8bf1595b2793620a" providerId="LiveId" clId="{43BC87EB-9305-4214-9D11-98A38B02829C}" dt="2024-06-20T07:48:08.548" v="926"/>
          <ac:grpSpMkLst>
            <pc:docMk/>
            <pc:sldMk cId="3178523619" sldId="302"/>
            <ac:grpSpMk id="5" creationId="{D2C06216-EDB3-7A01-3E6C-3E0E79BC7C12}"/>
          </ac:grpSpMkLst>
        </pc:grpChg>
        <pc:picChg chg="mod">
          <ac:chgData name="Atom Levison" userId="8bf1595b2793620a" providerId="LiveId" clId="{43BC87EB-9305-4214-9D11-98A38B02829C}" dt="2024-06-20T07:46:57.568" v="906" actId="688"/>
          <ac:picMkLst>
            <pc:docMk/>
            <pc:sldMk cId="3178523619" sldId="302"/>
            <ac:picMk id="3" creationId="{F68DA198-08F3-9659-19E6-35BB65499FDB}"/>
          </ac:picMkLst>
        </pc:picChg>
        <pc:picChg chg="mod">
          <ac:chgData name="Atom Levison" userId="8bf1595b2793620a" providerId="LiveId" clId="{43BC87EB-9305-4214-9D11-98A38B02829C}" dt="2024-06-20T07:46:50.569" v="891"/>
          <ac:picMkLst>
            <pc:docMk/>
            <pc:sldMk cId="3178523619" sldId="302"/>
            <ac:picMk id="4" creationId="{904EA9A9-7BDB-4D05-50A5-DC880B22415F}"/>
          </ac:picMkLst>
        </pc:picChg>
        <pc:picChg chg="mod">
          <ac:chgData name="Atom Levison" userId="8bf1595b2793620a" providerId="LiveId" clId="{43BC87EB-9305-4214-9D11-98A38B02829C}" dt="2024-06-20T07:49:18.883" v="969" actId="1035"/>
          <ac:picMkLst>
            <pc:docMk/>
            <pc:sldMk cId="3178523619" sldId="302"/>
            <ac:picMk id="9" creationId="{08038DF9-544B-0820-E4A0-A1C3F6DE2AD4}"/>
          </ac:picMkLst>
        </pc:picChg>
        <pc:picChg chg="mod">
          <ac:chgData name="Atom Levison" userId="8bf1595b2793620a" providerId="LiveId" clId="{43BC87EB-9305-4214-9D11-98A38B02829C}" dt="2024-06-20T07:48:08.548" v="926"/>
          <ac:picMkLst>
            <pc:docMk/>
            <pc:sldMk cId="3178523619" sldId="302"/>
            <ac:picMk id="10" creationId="{8BCE9037-94FB-A42D-40D2-819674B15BF9}"/>
          </ac:picMkLst>
        </pc:picChg>
      </pc:sldChg>
      <pc:sldChg chg="addSp delSp modSp mod">
        <pc:chgData name="Atom Levison" userId="8bf1595b2793620a" providerId="LiveId" clId="{43BC87EB-9305-4214-9D11-98A38B02829C}" dt="2024-06-20T07:49:43.853" v="971"/>
        <pc:sldMkLst>
          <pc:docMk/>
          <pc:sldMk cId="3703093931" sldId="303"/>
        </pc:sldMkLst>
        <pc:grpChg chg="add del mod">
          <ac:chgData name="Atom Levison" userId="8bf1595b2793620a" providerId="LiveId" clId="{43BC87EB-9305-4214-9D11-98A38B02829C}" dt="2024-06-20T07:49:38.054" v="970" actId="478"/>
          <ac:grpSpMkLst>
            <pc:docMk/>
            <pc:sldMk cId="3703093931" sldId="303"/>
            <ac:grpSpMk id="2" creationId="{FD8A3083-7BDB-D596-FC5C-430F7E80A48E}"/>
          </ac:grpSpMkLst>
        </pc:grpChg>
        <pc:grpChg chg="add mod">
          <ac:chgData name="Atom Levison" userId="8bf1595b2793620a" providerId="LiveId" clId="{43BC87EB-9305-4214-9D11-98A38B02829C}" dt="2024-06-20T07:49:43.853" v="971"/>
          <ac:grpSpMkLst>
            <pc:docMk/>
            <pc:sldMk cId="3703093931" sldId="303"/>
            <ac:grpSpMk id="5" creationId="{15193AF9-919E-4539-2EB7-D1249D5F318A}"/>
          </ac:grpSpMkLst>
        </pc:grpChg>
        <pc:picChg chg="mod">
          <ac:chgData name="Atom Levison" userId="8bf1595b2793620a" providerId="LiveId" clId="{43BC87EB-9305-4214-9D11-98A38B02829C}" dt="2024-06-20T07:47:11.308" v="922" actId="688"/>
          <ac:picMkLst>
            <pc:docMk/>
            <pc:sldMk cId="3703093931" sldId="303"/>
            <ac:picMk id="3" creationId="{3B5B52E6-0D2B-9524-E4BD-AC88283F2867}"/>
          </ac:picMkLst>
        </pc:picChg>
        <pc:picChg chg="mod">
          <ac:chgData name="Atom Levison" userId="8bf1595b2793620a" providerId="LiveId" clId="{43BC87EB-9305-4214-9D11-98A38B02829C}" dt="2024-06-20T07:47:03.259" v="907"/>
          <ac:picMkLst>
            <pc:docMk/>
            <pc:sldMk cId="3703093931" sldId="303"/>
            <ac:picMk id="4" creationId="{A9701CD8-8C96-C754-3CB0-67E46D793105}"/>
          </ac:picMkLst>
        </pc:picChg>
        <pc:picChg chg="mod">
          <ac:chgData name="Atom Levison" userId="8bf1595b2793620a" providerId="LiveId" clId="{43BC87EB-9305-4214-9D11-98A38B02829C}" dt="2024-06-20T07:49:43.853" v="971"/>
          <ac:picMkLst>
            <pc:docMk/>
            <pc:sldMk cId="3703093931" sldId="303"/>
            <ac:picMk id="9" creationId="{4BE07AE8-3BA9-16B0-7E76-D2FE44A85CF9}"/>
          </ac:picMkLst>
        </pc:picChg>
        <pc:picChg chg="mod">
          <ac:chgData name="Atom Levison" userId="8bf1595b2793620a" providerId="LiveId" clId="{43BC87EB-9305-4214-9D11-98A38B02829C}" dt="2024-06-20T07:49:43.853" v="971"/>
          <ac:picMkLst>
            <pc:docMk/>
            <pc:sldMk cId="3703093931" sldId="303"/>
            <ac:picMk id="10" creationId="{3490BFC9-3133-C2BE-A4C8-96B1EFCF34E4}"/>
          </ac:picMkLst>
        </pc:picChg>
      </pc:sldChg>
      <pc:sldChg chg="addSp modSp">
        <pc:chgData name="Atom Levison" userId="8bf1595b2793620a" providerId="LiveId" clId="{43BC87EB-9305-4214-9D11-98A38B02829C}" dt="2024-06-20T07:49:50.048" v="972"/>
        <pc:sldMkLst>
          <pc:docMk/>
          <pc:sldMk cId="2133469729" sldId="304"/>
        </pc:sldMkLst>
        <pc:grpChg chg="add mod">
          <ac:chgData name="Atom Levison" userId="8bf1595b2793620a" providerId="LiveId" clId="{43BC87EB-9305-4214-9D11-98A38B02829C}" dt="2024-06-20T07:49:50.048" v="972"/>
          <ac:grpSpMkLst>
            <pc:docMk/>
            <pc:sldMk cId="2133469729" sldId="304"/>
            <ac:grpSpMk id="2" creationId="{41840456-A7B3-1C12-519F-EA2B7EF8F406}"/>
          </ac:grpSpMkLst>
        </pc:grpChg>
        <pc:picChg chg="mod">
          <ac:chgData name="Atom Levison" userId="8bf1595b2793620a" providerId="LiveId" clId="{43BC87EB-9305-4214-9D11-98A38B02829C}" dt="2024-06-20T07:49:50.048" v="972"/>
          <ac:picMkLst>
            <pc:docMk/>
            <pc:sldMk cId="2133469729" sldId="304"/>
            <ac:picMk id="3" creationId="{45F05C9C-7A8A-B9E8-E683-6B5F43A77A16}"/>
          </ac:picMkLst>
        </pc:picChg>
        <pc:picChg chg="mod">
          <ac:chgData name="Atom Levison" userId="8bf1595b2793620a" providerId="LiveId" clId="{43BC87EB-9305-4214-9D11-98A38B02829C}" dt="2024-06-20T07:49:50.048" v="972"/>
          <ac:picMkLst>
            <pc:docMk/>
            <pc:sldMk cId="2133469729" sldId="304"/>
            <ac:picMk id="4" creationId="{019795F7-3110-848B-1B18-13FE884315F3}"/>
          </ac:picMkLst>
        </pc:picChg>
      </pc:sldChg>
      <pc:sldChg chg="addSp modSp">
        <pc:chgData name="Atom Levison" userId="8bf1595b2793620a" providerId="LiveId" clId="{43BC87EB-9305-4214-9D11-98A38B02829C}" dt="2024-06-20T07:49:55.262" v="973"/>
        <pc:sldMkLst>
          <pc:docMk/>
          <pc:sldMk cId="3839725598" sldId="305"/>
        </pc:sldMkLst>
        <pc:grpChg chg="add mod">
          <ac:chgData name="Atom Levison" userId="8bf1595b2793620a" providerId="LiveId" clId="{43BC87EB-9305-4214-9D11-98A38B02829C}" dt="2024-06-20T07:49:55.262" v="973"/>
          <ac:grpSpMkLst>
            <pc:docMk/>
            <pc:sldMk cId="3839725598" sldId="305"/>
            <ac:grpSpMk id="2" creationId="{9B404FC4-D59A-270A-51B9-1CA62293210C}"/>
          </ac:grpSpMkLst>
        </pc:grpChg>
        <pc:picChg chg="mod">
          <ac:chgData name="Atom Levison" userId="8bf1595b2793620a" providerId="LiveId" clId="{43BC87EB-9305-4214-9D11-98A38B02829C}" dt="2024-06-20T07:49:55.262" v="973"/>
          <ac:picMkLst>
            <pc:docMk/>
            <pc:sldMk cId="3839725598" sldId="305"/>
            <ac:picMk id="3" creationId="{4D9A213F-440B-DD8B-087F-112E5998E7AC}"/>
          </ac:picMkLst>
        </pc:picChg>
        <pc:picChg chg="mod">
          <ac:chgData name="Atom Levison" userId="8bf1595b2793620a" providerId="LiveId" clId="{43BC87EB-9305-4214-9D11-98A38B02829C}" dt="2024-06-20T07:49:55.262" v="973"/>
          <ac:picMkLst>
            <pc:docMk/>
            <pc:sldMk cId="3839725598" sldId="305"/>
            <ac:picMk id="4" creationId="{4F17299D-134E-6E18-5A6C-B0462A91C789}"/>
          </ac:picMkLst>
        </pc:picChg>
      </pc:sldChg>
      <pc:sldChg chg="addSp modSp">
        <pc:chgData name="Atom Levison" userId="8bf1595b2793620a" providerId="LiveId" clId="{43BC87EB-9305-4214-9D11-98A38B02829C}" dt="2024-06-20T07:50:01.010" v="974"/>
        <pc:sldMkLst>
          <pc:docMk/>
          <pc:sldMk cId="3929592983" sldId="306"/>
        </pc:sldMkLst>
        <pc:grpChg chg="add mod">
          <ac:chgData name="Atom Levison" userId="8bf1595b2793620a" providerId="LiveId" clId="{43BC87EB-9305-4214-9D11-98A38B02829C}" dt="2024-06-20T07:50:01.010" v="974"/>
          <ac:grpSpMkLst>
            <pc:docMk/>
            <pc:sldMk cId="3929592983" sldId="306"/>
            <ac:grpSpMk id="2" creationId="{BF66597F-DD56-7CD3-55F0-3D2234F25FC0}"/>
          </ac:grpSpMkLst>
        </pc:grpChg>
        <pc:picChg chg="mod">
          <ac:chgData name="Atom Levison" userId="8bf1595b2793620a" providerId="LiveId" clId="{43BC87EB-9305-4214-9D11-98A38B02829C}" dt="2024-06-20T07:50:01.010" v="974"/>
          <ac:picMkLst>
            <pc:docMk/>
            <pc:sldMk cId="3929592983" sldId="306"/>
            <ac:picMk id="3" creationId="{207E549D-F9B8-0F91-0B4A-0C60AE45C7E4}"/>
          </ac:picMkLst>
        </pc:picChg>
        <pc:picChg chg="mod">
          <ac:chgData name="Atom Levison" userId="8bf1595b2793620a" providerId="LiveId" clId="{43BC87EB-9305-4214-9D11-98A38B02829C}" dt="2024-06-20T07:50:01.010" v="974"/>
          <ac:picMkLst>
            <pc:docMk/>
            <pc:sldMk cId="3929592983" sldId="306"/>
            <ac:picMk id="4" creationId="{FFA935F4-C111-64B6-18E7-A59E53886FA4}"/>
          </ac:picMkLst>
        </pc:picChg>
      </pc:sldChg>
      <pc:sldChg chg="addSp modSp">
        <pc:chgData name="Atom Levison" userId="8bf1595b2793620a" providerId="LiveId" clId="{43BC87EB-9305-4214-9D11-98A38B02829C}" dt="2024-06-20T07:50:25.328" v="975"/>
        <pc:sldMkLst>
          <pc:docMk/>
          <pc:sldMk cId="1076042655" sldId="307"/>
        </pc:sldMkLst>
        <pc:grpChg chg="add mod">
          <ac:chgData name="Atom Levison" userId="8bf1595b2793620a" providerId="LiveId" clId="{43BC87EB-9305-4214-9D11-98A38B02829C}" dt="2024-06-20T07:50:25.328" v="975"/>
          <ac:grpSpMkLst>
            <pc:docMk/>
            <pc:sldMk cId="1076042655" sldId="307"/>
            <ac:grpSpMk id="2" creationId="{90882628-0D93-A5FC-2B2F-D39E338C92C9}"/>
          </ac:grpSpMkLst>
        </pc:grpChg>
        <pc:picChg chg="mod">
          <ac:chgData name="Atom Levison" userId="8bf1595b2793620a" providerId="LiveId" clId="{43BC87EB-9305-4214-9D11-98A38B02829C}" dt="2024-06-20T07:50:25.328" v="975"/>
          <ac:picMkLst>
            <pc:docMk/>
            <pc:sldMk cId="1076042655" sldId="307"/>
            <ac:picMk id="3" creationId="{B278AA51-20CD-6231-20B2-404C2B55754B}"/>
          </ac:picMkLst>
        </pc:picChg>
        <pc:picChg chg="mod">
          <ac:chgData name="Atom Levison" userId="8bf1595b2793620a" providerId="LiveId" clId="{43BC87EB-9305-4214-9D11-98A38B02829C}" dt="2024-06-20T07:50:25.328" v="975"/>
          <ac:picMkLst>
            <pc:docMk/>
            <pc:sldMk cId="1076042655" sldId="307"/>
            <ac:picMk id="4" creationId="{C73C526F-4571-6262-40EE-4CB7B84FAD95}"/>
          </ac:picMkLst>
        </pc:picChg>
      </pc:sldChg>
      <pc:sldChg chg="addSp delSp modSp mod">
        <pc:chgData name="Atom Levison" userId="8bf1595b2793620a" providerId="LiveId" clId="{43BC87EB-9305-4214-9D11-98A38B02829C}" dt="2024-06-20T07:51:53.533" v="1010" actId="27309"/>
        <pc:sldMkLst>
          <pc:docMk/>
          <pc:sldMk cId="2659204044" sldId="308"/>
        </pc:sldMkLst>
        <pc:grpChg chg="add mod">
          <ac:chgData name="Atom Levison" userId="8bf1595b2793620a" providerId="LiveId" clId="{43BC87EB-9305-4214-9D11-98A38B02829C}" dt="2024-06-20T07:51:25.913" v="976"/>
          <ac:grpSpMkLst>
            <pc:docMk/>
            <pc:sldMk cId="2659204044" sldId="308"/>
            <ac:grpSpMk id="2" creationId="{0ADC966D-9610-69CC-E16B-D83E301EC99F}"/>
          </ac:grpSpMkLst>
        </pc:grpChg>
        <pc:graphicFrameChg chg="add del modGraphic">
          <ac:chgData name="Atom Levison" userId="8bf1595b2793620a" providerId="LiveId" clId="{43BC87EB-9305-4214-9D11-98A38B02829C}" dt="2024-06-20T07:51:53.533" v="1010" actId="27309"/>
          <ac:graphicFrameMkLst>
            <pc:docMk/>
            <pc:sldMk cId="2659204044" sldId="308"/>
            <ac:graphicFrameMk id="9" creationId="{12A3EF85-95C4-46C4-ED70-FCAE20F2EEAA}"/>
          </ac:graphicFrameMkLst>
        </pc:graphicFrameChg>
        <pc:picChg chg="mod">
          <ac:chgData name="Atom Levison" userId="8bf1595b2793620a" providerId="LiveId" clId="{43BC87EB-9305-4214-9D11-98A38B02829C}" dt="2024-06-20T07:51:25.913" v="976"/>
          <ac:picMkLst>
            <pc:docMk/>
            <pc:sldMk cId="2659204044" sldId="308"/>
            <ac:picMk id="3" creationId="{D9598688-7299-4B0E-81A7-D40CF44A0558}"/>
          </ac:picMkLst>
        </pc:picChg>
        <pc:picChg chg="mod">
          <ac:chgData name="Atom Levison" userId="8bf1595b2793620a" providerId="LiveId" clId="{43BC87EB-9305-4214-9D11-98A38B02829C}" dt="2024-06-20T07:51:25.913" v="976"/>
          <ac:picMkLst>
            <pc:docMk/>
            <pc:sldMk cId="2659204044" sldId="308"/>
            <ac:picMk id="4" creationId="{60707427-45CA-4E5A-433F-48455B54EEFB}"/>
          </ac:picMkLst>
        </pc:picChg>
      </pc:sldChg>
      <pc:sldChg chg="addSp modSp mod">
        <pc:chgData name="Atom Levison" userId="8bf1595b2793620a" providerId="LiveId" clId="{43BC87EB-9305-4214-9D11-98A38B02829C}" dt="2024-06-20T07:51:38.302" v="1007" actId="688"/>
        <pc:sldMkLst>
          <pc:docMk/>
          <pc:sldMk cId="3331038013" sldId="309"/>
        </pc:sldMkLst>
        <pc:grpChg chg="add mod">
          <ac:chgData name="Atom Levison" userId="8bf1595b2793620a" providerId="LiveId" clId="{43BC87EB-9305-4214-9D11-98A38B02829C}" dt="2024-06-20T07:51:28.659" v="977"/>
          <ac:grpSpMkLst>
            <pc:docMk/>
            <pc:sldMk cId="3331038013" sldId="309"/>
            <ac:grpSpMk id="2" creationId="{9EC684CE-4067-3A03-008E-FBD0CF75081F}"/>
          </ac:grpSpMkLst>
        </pc:grpChg>
        <pc:picChg chg="mod">
          <ac:chgData name="Atom Levison" userId="8bf1595b2793620a" providerId="LiveId" clId="{43BC87EB-9305-4214-9D11-98A38B02829C}" dt="2024-06-20T07:51:38.302" v="1007" actId="688"/>
          <ac:picMkLst>
            <pc:docMk/>
            <pc:sldMk cId="3331038013" sldId="309"/>
            <ac:picMk id="3" creationId="{2C597C67-BB50-3C8D-EF32-9FA90023A4D6}"/>
          </ac:picMkLst>
        </pc:picChg>
        <pc:picChg chg="mod">
          <ac:chgData name="Atom Levison" userId="8bf1595b2793620a" providerId="LiveId" clId="{43BC87EB-9305-4214-9D11-98A38B02829C}" dt="2024-06-20T07:51:28.659" v="977"/>
          <ac:picMkLst>
            <pc:docMk/>
            <pc:sldMk cId="3331038013" sldId="309"/>
            <ac:picMk id="4" creationId="{55024D15-BEA3-C9AC-B5E5-2DD97196027D}"/>
          </ac:picMkLst>
        </pc:picChg>
      </pc:sldChg>
      <pc:sldChg chg="addSp modSp">
        <pc:chgData name="Atom Levison" userId="8bf1595b2793620a" providerId="LiveId" clId="{43BC87EB-9305-4214-9D11-98A38B02829C}" dt="2024-06-20T07:51:58.068" v="1011"/>
        <pc:sldMkLst>
          <pc:docMk/>
          <pc:sldMk cId="2492461932" sldId="310"/>
        </pc:sldMkLst>
        <pc:grpChg chg="add mod">
          <ac:chgData name="Atom Levison" userId="8bf1595b2793620a" providerId="LiveId" clId="{43BC87EB-9305-4214-9D11-98A38B02829C}" dt="2024-06-20T07:51:43.528" v="1008"/>
          <ac:grpSpMkLst>
            <pc:docMk/>
            <pc:sldMk cId="2492461932" sldId="310"/>
            <ac:grpSpMk id="2" creationId="{DE349556-B006-C3E9-8732-EA5C45C7B93D}"/>
          </ac:grpSpMkLst>
        </pc:grpChg>
        <pc:grpChg chg="add mod">
          <ac:chgData name="Atom Levison" userId="8bf1595b2793620a" providerId="LiveId" clId="{43BC87EB-9305-4214-9D11-98A38B02829C}" dt="2024-06-20T07:51:58.068" v="1011"/>
          <ac:grpSpMkLst>
            <pc:docMk/>
            <pc:sldMk cId="2492461932" sldId="310"/>
            <ac:grpSpMk id="5" creationId="{CBFDB6D2-3A8F-52A7-E4EF-792345A1B584}"/>
          </ac:grpSpMkLst>
        </pc:grpChg>
        <pc:picChg chg="mod">
          <ac:chgData name="Atom Levison" userId="8bf1595b2793620a" providerId="LiveId" clId="{43BC87EB-9305-4214-9D11-98A38B02829C}" dt="2024-06-20T07:51:43.528" v="1008"/>
          <ac:picMkLst>
            <pc:docMk/>
            <pc:sldMk cId="2492461932" sldId="310"/>
            <ac:picMk id="3" creationId="{F3AC8088-FE2F-3592-D013-E5CA4B53AEAB}"/>
          </ac:picMkLst>
        </pc:picChg>
        <pc:picChg chg="mod">
          <ac:chgData name="Atom Levison" userId="8bf1595b2793620a" providerId="LiveId" clId="{43BC87EB-9305-4214-9D11-98A38B02829C}" dt="2024-06-20T07:51:43.528" v="1008"/>
          <ac:picMkLst>
            <pc:docMk/>
            <pc:sldMk cId="2492461932" sldId="310"/>
            <ac:picMk id="4" creationId="{88C611DA-ECB3-0E16-B9B4-6739F4745F0C}"/>
          </ac:picMkLst>
        </pc:picChg>
        <pc:picChg chg="mod">
          <ac:chgData name="Atom Levison" userId="8bf1595b2793620a" providerId="LiveId" clId="{43BC87EB-9305-4214-9D11-98A38B02829C}" dt="2024-06-20T07:51:58.068" v="1011"/>
          <ac:picMkLst>
            <pc:docMk/>
            <pc:sldMk cId="2492461932" sldId="310"/>
            <ac:picMk id="9" creationId="{07F38CDB-950E-1E82-9751-4C5694A44FFE}"/>
          </ac:picMkLst>
        </pc:picChg>
        <pc:picChg chg="mod">
          <ac:chgData name="Atom Levison" userId="8bf1595b2793620a" providerId="LiveId" clId="{43BC87EB-9305-4214-9D11-98A38B02829C}" dt="2024-06-20T07:51:58.068" v="1011"/>
          <ac:picMkLst>
            <pc:docMk/>
            <pc:sldMk cId="2492461932" sldId="310"/>
            <ac:picMk id="10" creationId="{88AE121F-98BA-66E8-8409-CFCF93BC3500}"/>
          </ac:picMkLst>
        </pc:picChg>
      </pc:sldChg>
      <pc:sldChg chg="addSp modSp">
        <pc:chgData name="Atom Levison" userId="8bf1595b2793620a" providerId="LiveId" clId="{43BC87EB-9305-4214-9D11-98A38B02829C}" dt="2024-06-20T07:52:05.538" v="1012"/>
        <pc:sldMkLst>
          <pc:docMk/>
          <pc:sldMk cId="995497864" sldId="311"/>
        </pc:sldMkLst>
        <pc:grpChg chg="add mod">
          <ac:chgData name="Atom Levison" userId="8bf1595b2793620a" providerId="LiveId" clId="{43BC87EB-9305-4214-9D11-98A38B02829C}" dt="2024-06-20T07:52:05.538" v="1012"/>
          <ac:grpSpMkLst>
            <pc:docMk/>
            <pc:sldMk cId="995497864" sldId="311"/>
            <ac:grpSpMk id="2" creationId="{3026B9A7-630E-9527-A5EA-63AC7C0096BF}"/>
          </ac:grpSpMkLst>
        </pc:grpChg>
        <pc:picChg chg="mod">
          <ac:chgData name="Atom Levison" userId="8bf1595b2793620a" providerId="LiveId" clId="{43BC87EB-9305-4214-9D11-98A38B02829C}" dt="2024-06-20T07:52:05.538" v="1012"/>
          <ac:picMkLst>
            <pc:docMk/>
            <pc:sldMk cId="995497864" sldId="311"/>
            <ac:picMk id="3" creationId="{4FC8D730-E898-8F1A-E542-4AE616BD4019}"/>
          </ac:picMkLst>
        </pc:picChg>
        <pc:picChg chg="mod">
          <ac:chgData name="Atom Levison" userId="8bf1595b2793620a" providerId="LiveId" clId="{43BC87EB-9305-4214-9D11-98A38B02829C}" dt="2024-06-20T07:52:05.538" v="1012"/>
          <ac:picMkLst>
            <pc:docMk/>
            <pc:sldMk cId="995497864" sldId="311"/>
            <ac:picMk id="4" creationId="{27BDECC3-2B89-1FD0-5375-CF44E6D39774}"/>
          </ac:picMkLst>
        </pc:picChg>
      </pc:sldChg>
      <pc:sldChg chg="addSp modSp mod">
        <pc:chgData name="Atom Levison" userId="8bf1595b2793620a" providerId="LiveId" clId="{43BC87EB-9305-4214-9D11-98A38B02829C}" dt="2024-06-20T08:11:13.103" v="1190" actId="1036"/>
        <pc:sldMkLst>
          <pc:docMk/>
          <pc:sldMk cId="2387799441" sldId="312"/>
        </pc:sldMkLst>
        <pc:grpChg chg="add mod">
          <ac:chgData name="Atom Levison" userId="8bf1595b2793620a" providerId="LiveId" clId="{43BC87EB-9305-4214-9D11-98A38B02829C}" dt="2024-06-20T07:52:12.198" v="1013"/>
          <ac:grpSpMkLst>
            <pc:docMk/>
            <pc:sldMk cId="2387799441" sldId="312"/>
            <ac:grpSpMk id="2" creationId="{B721CBBA-0B29-2047-C3E9-50E456A5EFFC}"/>
          </ac:grpSpMkLst>
        </pc:grpChg>
        <pc:picChg chg="mod">
          <ac:chgData name="Atom Levison" userId="8bf1595b2793620a" providerId="LiveId" clId="{43BC87EB-9305-4214-9D11-98A38B02829C}" dt="2024-06-20T07:52:12.198" v="1013"/>
          <ac:picMkLst>
            <pc:docMk/>
            <pc:sldMk cId="2387799441" sldId="312"/>
            <ac:picMk id="3" creationId="{EF5CDB42-6DCB-3EED-F681-B4DD9FD24F2F}"/>
          </ac:picMkLst>
        </pc:picChg>
        <pc:picChg chg="mod">
          <ac:chgData name="Atom Levison" userId="8bf1595b2793620a" providerId="LiveId" clId="{43BC87EB-9305-4214-9D11-98A38B02829C}" dt="2024-06-20T07:52:12.198" v="1013"/>
          <ac:picMkLst>
            <pc:docMk/>
            <pc:sldMk cId="2387799441" sldId="312"/>
            <ac:picMk id="4" creationId="{4DAFBE42-A32E-6E33-7D4A-1E9F28DD1B82}"/>
          </ac:picMkLst>
        </pc:picChg>
        <pc:picChg chg="add mod">
          <ac:chgData name="Atom Levison" userId="8bf1595b2793620a" providerId="LiveId" clId="{43BC87EB-9305-4214-9D11-98A38B02829C}" dt="2024-06-20T08:11:13.103" v="1190" actId="1036"/>
          <ac:picMkLst>
            <pc:docMk/>
            <pc:sldMk cId="2387799441" sldId="312"/>
            <ac:picMk id="9" creationId="{932A660C-564A-9165-D16A-9D7256D96A61}"/>
          </ac:picMkLst>
        </pc:picChg>
      </pc:sldChg>
      <pc:sldChg chg="addSp delSp modSp mod">
        <pc:chgData name="Atom Levison" userId="8bf1595b2793620a" providerId="LiveId" clId="{43BC87EB-9305-4214-9D11-98A38B02829C}" dt="2024-06-20T08:19:45.800" v="1200" actId="962"/>
        <pc:sldMkLst>
          <pc:docMk/>
          <pc:sldMk cId="3944919825" sldId="313"/>
        </pc:sldMkLst>
        <pc:grpChg chg="add mod">
          <ac:chgData name="Atom Levison" userId="8bf1595b2793620a" providerId="LiveId" clId="{43BC87EB-9305-4214-9D11-98A38B02829C}" dt="2024-06-20T07:52:32.158" v="1045" actId="1035"/>
          <ac:grpSpMkLst>
            <pc:docMk/>
            <pc:sldMk cId="3944919825" sldId="313"/>
            <ac:grpSpMk id="2" creationId="{B8E8F3D4-356F-4574-2E3C-54A2A7600CA9}"/>
          </ac:grpSpMkLst>
        </pc:grpChg>
        <pc:picChg chg="mod">
          <ac:chgData name="Atom Levison" userId="8bf1595b2793620a" providerId="LiveId" clId="{43BC87EB-9305-4214-9D11-98A38B02829C}" dt="2024-06-20T07:52:26.932" v="1014"/>
          <ac:picMkLst>
            <pc:docMk/>
            <pc:sldMk cId="3944919825" sldId="313"/>
            <ac:picMk id="3" creationId="{ABF98ED0-A737-FF72-9061-78E21DC36D39}"/>
          </ac:picMkLst>
        </pc:picChg>
        <pc:picChg chg="mod">
          <ac:chgData name="Atom Levison" userId="8bf1595b2793620a" providerId="LiveId" clId="{43BC87EB-9305-4214-9D11-98A38B02829C}" dt="2024-06-20T07:52:26.932" v="1014"/>
          <ac:picMkLst>
            <pc:docMk/>
            <pc:sldMk cId="3944919825" sldId="313"/>
            <ac:picMk id="4" creationId="{E46153DD-1960-6B55-7942-DA4A3A0AC6B6}"/>
          </ac:picMkLst>
        </pc:picChg>
        <pc:picChg chg="add del mod">
          <ac:chgData name="Atom Levison" userId="8bf1595b2793620a" providerId="LiveId" clId="{43BC87EB-9305-4214-9D11-98A38B02829C}" dt="2024-06-20T08:10:42.219" v="1150" actId="478"/>
          <ac:picMkLst>
            <pc:docMk/>
            <pc:sldMk cId="3944919825" sldId="313"/>
            <ac:picMk id="9" creationId="{31F07BB6-B667-22F5-66E1-B8ECF5944AFD}"/>
          </ac:picMkLst>
        </pc:picChg>
        <pc:picChg chg="add del mod">
          <ac:chgData name="Atom Levison" userId="8bf1595b2793620a" providerId="LiveId" clId="{43BC87EB-9305-4214-9D11-98A38B02829C}" dt="2024-06-20T08:19:21.288" v="1195" actId="478"/>
          <ac:picMkLst>
            <pc:docMk/>
            <pc:sldMk cId="3944919825" sldId="313"/>
            <ac:picMk id="11" creationId="{EADCE3C9-8E70-D58F-599F-4C2967F5F7A1}"/>
          </ac:picMkLst>
        </pc:picChg>
        <pc:picChg chg="add mod">
          <ac:chgData name="Atom Levison" userId="8bf1595b2793620a" providerId="LiveId" clId="{43BC87EB-9305-4214-9D11-98A38B02829C}" dt="2024-06-20T08:19:45.800" v="1200" actId="962"/>
          <ac:picMkLst>
            <pc:docMk/>
            <pc:sldMk cId="3944919825" sldId="313"/>
            <ac:picMk id="13" creationId="{65AAF9C0-5F0B-2F1D-7954-A389BF2872A7}"/>
          </ac:picMkLst>
        </pc:picChg>
      </pc:sldChg>
      <pc:sldChg chg="addSp delSp modSp mod">
        <pc:chgData name="Atom Levison" userId="8bf1595b2793620a" providerId="LiveId" clId="{43BC87EB-9305-4214-9D11-98A38B02829C}" dt="2024-06-20T08:19:33.778" v="1197" actId="478"/>
        <pc:sldMkLst>
          <pc:docMk/>
          <pc:sldMk cId="890494996" sldId="314"/>
        </pc:sldMkLst>
        <pc:grpChg chg="add mod">
          <ac:chgData name="Atom Levison" userId="8bf1595b2793620a" providerId="LiveId" clId="{43BC87EB-9305-4214-9D11-98A38B02829C}" dt="2024-06-20T07:52:37.408" v="1067" actId="1035"/>
          <ac:grpSpMkLst>
            <pc:docMk/>
            <pc:sldMk cId="890494996" sldId="314"/>
            <ac:grpSpMk id="2" creationId="{64BA7CE2-BDDE-D3D8-CF03-565B31EB3B0E}"/>
          </ac:grpSpMkLst>
        </pc:grpChg>
        <pc:picChg chg="mod">
          <ac:chgData name="Atom Levison" userId="8bf1595b2793620a" providerId="LiveId" clId="{43BC87EB-9305-4214-9D11-98A38B02829C}" dt="2024-06-20T07:52:34.443" v="1046"/>
          <ac:picMkLst>
            <pc:docMk/>
            <pc:sldMk cId="890494996" sldId="314"/>
            <ac:picMk id="3" creationId="{73215839-EADD-FBCB-2DCA-282BB325F6CE}"/>
          </ac:picMkLst>
        </pc:picChg>
        <pc:picChg chg="mod">
          <ac:chgData name="Atom Levison" userId="8bf1595b2793620a" providerId="LiveId" clId="{43BC87EB-9305-4214-9D11-98A38B02829C}" dt="2024-06-20T07:52:34.443" v="1046"/>
          <ac:picMkLst>
            <pc:docMk/>
            <pc:sldMk cId="890494996" sldId="314"/>
            <ac:picMk id="4" creationId="{759115F5-5EDD-13F7-31CF-A76F410F2246}"/>
          </ac:picMkLst>
        </pc:picChg>
        <pc:picChg chg="add del mod">
          <ac:chgData name="Atom Levison" userId="8bf1595b2793620a" providerId="LiveId" clId="{43BC87EB-9305-4214-9D11-98A38B02829C}" dt="2024-06-20T08:19:33.778" v="1197" actId="478"/>
          <ac:picMkLst>
            <pc:docMk/>
            <pc:sldMk cId="890494996" sldId="314"/>
            <ac:picMk id="5" creationId="{D815BE3D-13A0-5DCD-968D-3C1A44432EEA}"/>
          </ac:picMkLst>
        </pc:picChg>
        <pc:picChg chg="add mod">
          <ac:chgData name="Atom Levison" userId="8bf1595b2793620a" providerId="LiveId" clId="{43BC87EB-9305-4214-9D11-98A38B02829C}" dt="2024-06-20T08:19:24.214" v="1196"/>
          <ac:picMkLst>
            <pc:docMk/>
            <pc:sldMk cId="890494996" sldId="314"/>
            <ac:picMk id="9" creationId="{325D2B7D-5689-5B1C-9BC8-EED4546CF4D0}"/>
          </ac:picMkLst>
        </pc:picChg>
      </pc:sldChg>
      <pc:sldChg chg="addSp delSp modSp mod">
        <pc:chgData name="Atom Levison" userId="8bf1595b2793620a" providerId="LiveId" clId="{43BC87EB-9305-4214-9D11-98A38B02829C}" dt="2024-06-20T08:19:59.888" v="1203"/>
        <pc:sldMkLst>
          <pc:docMk/>
          <pc:sldMk cId="2575730437" sldId="315"/>
        </pc:sldMkLst>
        <pc:grpChg chg="add mod">
          <ac:chgData name="Atom Levison" userId="8bf1595b2793620a" providerId="LiveId" clId="{43BC87EB-9305-4214-9D11-98A38B02829C}" dt="2024-06-20T07:52:42.620" v="1085" actId="1035"/>
          <ac:grpSpMkLst>
            <pc:docMk/>
            <pc:sldMk cId="2575730437" sldId="315"/>
            <ac:grpSpMk id="2" creationId="{F51CA0D1-DEE6-35A5-8579-67DA4C3168DE}"/>
          </ac:grpSpMkLst>
        </pc:grpChg>
        <pc:picChg chg="mod">
          <ac:chgData name="Atom Levison" userId="8bf1595b2793620a" providerId="LiveId" clId="{43BC87EB-9305-4214-9D11-98A38B02829C}" dt="2024-06-20T07:52:40.761" v="1068"/>
          <ac:picMkLst>
            <pc:docMk/>
            <pc:sldMk cId="2575730437" sldId="315"/>
            <ac:picMk id="3" creationId="{6271329E-A5D8-2030-1D99-A7ED1E7F8AEE}"/>
          </ac:picMkLst>
        </pc:picChg>
        <pc:picChg chg="mod">
          <ac:chgData name="Atom Levison" userId="8bf1595b2793620a" providerId="LiveId" clId="{43BC87EB-9305-4214-9D11-98A38B02829C}" dt="2024-06-20T07:52:40.761" v="1068"/>
          <ac:picMkLst>
            <pc:docMk/>
            <pc:sldMk cId="2575730437" sldId="315"/>
            <ac:picMk id="4" creationId="{F4050ADC-09BD-4475-EB28-3D0124E61A8D}"/>
          </ac:picMkLst>
        </pc:picChg>
        <pc:picChg chg="add del mod">
          <ac:chgData name="Atom Levison" userId="8bf1595b2793620a" providerId="LiveId" clId="{43BC87EB-9305-4214-9D11-98A38B02829C}" dt="2024-06-20T08:19:59.423" v="1202" actId="478"/>
          <ac:picMkLst>
            <pc:docMk/>
            <pc:sldMk cId="2575730437" sldId="315"/>
            <ac:picMk id="5" creationId="{8667E39D-CD7B-1BB6-6A52-523F6E43D106}"/>
          </ac:picMkLst>
        </pc:picChg>
        <pc:picChg chg="add mod">
          <ac:chgData name="Atom Levison" userId="8bf1595b2793620a" providerId="LiveId" clId="{43BC87EB-9305-4214-9D11-98A38B02829C}" dt="2024-06-20T08:19:56.232" v="1201"/>
          <ac:picMkLst>
            <pc:docMk/>
            <pc:sldMk cId="2575730437" sldId="315"/>
            <ac:picMk id="9" creationId="{C55691D5-75CE-08B3-B814-332E433F6A5A}"/>
          </ac:picMkLst>
        </pc:picChg>
        <pc:picChg chg="add mod">
          <ac:chgData name="Atom Levison" userId="8bf1595b2793620a" providerId="LiveId" clId="{43BC87EB-9305-4214-9D11-98A38B02829C}" dt="2024-06-20T08:19:59.888" v="1203"/>
          <ac:picMkLst>
            <pc:docMk/>
            <pc:sldMk cId="2575730437" sldId="315"/>
            <ac:picMk id="10" creationId="{FECBF75A-852F-D97F-7363-04706E0E3CEA}"/>
          </ac:picMkLst>
        </pc:picChg>
      </pc:sldChg>
      <pc:sldChg chg="addSp modSp mod">
        <pc:chgData name="Atom Levison" userId="8bf1595b2793620a" providerId="LiveId" clId="{43BC87EB-9305-4214-9D11-98A38B02829C}" dt="2024-06-20T08:13:24.655" v="1193"/>
        <pc:sldMkLst>
          <pc:docMk/>
          <pc:sldMk cId="2812566322" sldId="316"/>
        </pc:sldMkLst>
        <pc:grpChg chg="add mod">
          <ac:chgData name="Atom Levison" userId="8bf1595b2793620a" providerId="LiveId" clId="{43BC87EB-9305-4214-9D11-98A38B02829C}" dt="2024-06-20T07:52:46.758" v="1101" actId="1035"/>
          <ac:grpSpMkLst>
            <pc:docMk/>
            <pc:sldMk cId="2812566322" sldId="316"/>
            <ac:grpSpMk id="2" creationId="{C6B61E88-3FBF-7100-2C02-56EFEF8BBC75}"/>
          </ac:grpSpMkLst>
        </pc:grpChg>
        <pc:picChg chg="mod">
          <ac:chgData name="Atom Levison" userId="8bf1595b2793620a" providerId="LiveId" clId="{43BC87EB-9305-4214-9D11-98A38B02829C}" dt="2024-06-20T07:52:45.253" v="1086"/>
          <ac:picMkLst>
            <pc:docMk/>
            <pc:sldMk cId="2812566322" sldId="316"/>
            <ac:picMk id="3" creationId="{93B51FEA-B4BB-7AAF-7C3D-DD7013CF30DD}"/>
          </ac:picMkLst>
        </pc:picChg>
        <pc:picChg chg="mod">
          <ac:chgData name="Atom Levison" userId="8bf1595b2793620a" providerId="LiveId" clId="{43BC87EB-9305-4214-9D11-98A38B02829C}" dt="2024-06-20T07:52:45.253" v="1086"/>
          <ac:picMkLst>
            <pc:docMk/>
            <pc:sldMk cId="2812566322" sldId="316"/>
            <ac:picMk id="4" creationId="{75F218C9-1923-1A67-D6E6-CD4CAC93FB5F}"/>
          </ac:picMkLst>
        </pc:picChg>
        <pc:picChg chg="add mod">
          <ac:chgData name="Atom Levison" userId="8bf1595b2793620a" providerId="LiveId" clId="{43BC87EB-9305-4214-9D11-98A38B02829C}" dt="2024-06-20T08:13:24.655" v="1193"/>
          <ac:picMkLst>
            <pc:docMk/>
            <pc:sldMk cId="2812566322" sldId="316"/>
            <ac:picMk id="5" creationId="{6B952545-2040-A4A9-7612-A66855F5A8A2}"/>
          </ac:picMkLst>
        </pc:picChg>
      </pc:sldChg>
      <pc:sldChg chg="addSp delSp modSp mod setBg">
        <pc:chgData name="Atom Levison" userId="8bf1595b2793620a" providerId="LiveId" clId="{43BC87EB-9305-4214-9D11-98A38B02829C}" dt="2024-06-20T08:26:55.164" v="1222" actId="1036"/>
        <pc:sldMkLst>
          <pc:docMk/>
          <pc:sldMk cId="501623862" sldId="317"/>
        </pc:sldMkLst>
        <pc:grpChg chg="add mod">
          <ac:chgData name="Atom Levison" userId="8bf1595b2793620a" providerId="LiveId" clId="{43BC87EB-9305-4214-9D11-98A38B02829C}" dt="2024-06-20T07:52:59.419" v="1142" actId="1035"/>
          <ac:grpSpMkLst>
            <pc:docMk/>
            <pc:sldMk cId="501623862" sldId="317"/>
            <ac:grpSpMk id="2" creationId="{5BD98CDE-5A99-22D9-A1F7-8F696F798904}"/>
          </ac:grpSpMkLst>
        </pc:grpChg>
        <pc:picChg chg="mod">
          <ac:chgData name="Atom Levison" userId="8bf1595b2793620a" providerId="LiveId" clId="{43BC87EB-9305-4214-9D11-98A38B02829C}" dt="2024-06-20T07:52:50.313" v="1102"/>
          <ac:picMkLst>
            <pc:docMk/>
            <pc:sldMk cId="501623862" sldId="317"/>
            <ac:picMk id="3" creationId="{1D38E68F-27FD-1180-8690-B08CE3B03AA7}"/>
          </ac:picMkLst>
        </pc:picChg>
        <pc:picChg chg="mod">
          <ac:chgData name="Atom Levison" userId="8bf1595b2793620a" providerId="LiveId" clId="{43BC87EB-9305-4214-9D11-98A38B02829C}" dt="2024-06-20T07:52:50.313" v="1102"/>
          <ac:picMkLst>
            <pc:docMk/>
            <pc:sldMk cId="501623862" sldId="317"/>
            <ac:picMk id="4" creationId="{6573F56C-82DE-956F-9690-F0BB5399295B}"/>
          </ac:picMkLst>
        </pc:picChg>
        <pc:picChg chg="add del mod">
          <ac:chgData name="Atom Levison" userId="8bf1595b2793620a" providerId="LiveId" clId="{43BC87EB-9305-4214-9D11-98A38B02829C}" dt="2024-06-20T08:20:16.883" v="1205" actId="478"/>
          <ac:picMkLst>
            <pc:docMk/>
            <pc:sldMk cId="501623862" sldId="317"/>
            <ac:picMk id="5" creationId="{EDAB6EA7-DBD9-1B09-BF1F-38EEDA2E98A1}"/>
          </ac:picMkLst>
        </pc:picChg>
        <pc:picChg chg="mod">
          <ac:chgData name="Atom Levison" userId="8bf1595b2793620a" providerId="LiveId" clId="{43BC87EB-9305-4214-9D11-98A38B02829C}" dt="2024-06-20T08:26:55.164" v="1222" actId="1036"/>
          <ac:picMkLst>
            <pc:docMk/>
            <pc:sldMk cId="501623862" sldId="317"/>
            <ac:picMk id="8" creationId="{96F6F933-AF91-5606-5F44-31ACE95FD81F}"/>
          </ac:picMkLst>
        </pc:picChg>
        <pc:picChg chg="add mod">
          <ac:chgData name="Atom Levison" userId="8bf1595b2793620a" providerId="LiveId" clId="{43BC87EB-9305-4214-9D11-98A38B02829C}" dt="2024-06-20T08:20:06.983" v="1204"/>
          <ac:picMkLst>
            <pc:docMk/>
            <pc:sldMk cId="501623862" sldId="317"/>
            <ac:picMk id="9" creationId="{0DDF638C-01DA-EA27-324E-3430664ABA02}"/>
          </ac:picMkLst>
        </pc:picChg>
        <pc:picChg chg="add mod">
          <ac:chgData name="Atom Levison" userId="8bf1595b2793620a" providerId="LiveId" clId="{43BC87EB-9305-4214-9D11-98A38B02829C}" dt="2024-06-20T08:20:17.994" v="1206"/>
          <ac:picMkLst>
            <pc:docMk/>
            <pc:sldMk cId="501623862" sldId="317"/>
            <ac:picMk id="10" creationId="{17695852-F421-56C3-8E88-4D13C46C0386}"/>
          </ac:picMkLst>
        </pc:picChg>
      </pc:sldChg>
      <pc:sldChg chg="setBg">
        <pc:chgData name="Atom Levison" userId="8bf1595b2793620a" providerId="LiveId" clId="{43BC87EB-9305-4214-9D11-98A38B02829C}" dt="2024-06-20T09:45:02.191" v="1245"/>
        <pc:sldMkLst>
          <pc:docMk/>
          <pc:sldMk cId="2780643733" sldId="325"/>
        </pc:sldMkLst>
      </pc:sldChg>
      <pc:sldChg chg="addSp modSp add">
        <pc:chgData name="Atom Levison" userId="8bf1595b2793620a" providerId="LiveId" clId="{43BC87EB-9305-4214-9D11-98A38B02829C}" dt="2024-06-20T08:26:02.760" v="1212"/>
        <pc:sldMkLst>
          <pc:docMk/>
          <pc:sldMk cId="1311318182" sldId="331"/>
        </pc:sldMkLst>
        <pc:picChg chg="add mod">
          <ac:chgData name="Atom Levison" userId="8bf1595b2793620a" providerId="LiveId" clId="{43BC87EB-9305-4214-9D11-98A38B02829C}" dt="2024-06-20T08:26:02.760" v="1212"/>
          <ac:picMkLst>
            <pc:docMk/>
            <pc:sldMk cId="1311318182" sldId="331"/>
            <ac:picMk id="2" creationId="{52D77253-D879-EBCA-C768-AE959A1120CE}"/>
          </ac:picMkLst>
        </pc:picChg>
      </pc:sldChg>
      <pc:sldChg chg="add del">
        <pc:chgData name="Atom Levison" userId="8bf1595b2793620a" providerId="LiveId" clId="{43BC87EB-9305-4214-9D11-98A38B02829C}" dt="2024-06-20T07:19:40.472" v="205"/>
        <pc:sldMkLst>
          <pc:docMk/>
          <pc:sldMk cId="2295801980" sldId="331"/>
        </pc:sldMkLst>
      </pc:sldChg>
      <pc:sldChg chg="addSp modSp add">
        <pc:chgData name="Atom Levison" userId="8bf1595b2793620a" providerId="LiveId" clId="{43BC87EB-9305-4214-9D11-98A38B02829C}" dt="2024-06-20T08:26:07.866" v="1213"/>
        <pc:sldMkLst>
          <pc:docMk/>
          <pc:sldMk cId="1078000040" sldId="332"/>
        </pc:sldMkLst>
        <pc:picChg chg="add mod">
          <ac:chgData name="Atom Levison" userId="8bf1595b2793620a" providerId="LiveId" clId="{43BC87EB-9305-4214-9D11-98A38B02829C}" dt="2024-06-20T08:26:07.866" v="1213"/>
          <ac:picMkLst>
            <pc:docMk/>
            <pc:sldMk cId="1078000040" sldId="332"/>
            <ac:picMk id="2" creationId="{6247676F-1E27-9A02-4908-53F83787C912}"/>
          </ac:picMkLst>
        </pc:picChg>
      </pc:sldChg>
      <pc:sldChg chg="addSp modSp add">
        <pc:chgData name="Atom Levison" userId="8bf1595b2793620a" providerId="LiveId" clId="{43BC87EB-9305-4214-9D11-98A38B02829C}" dt="2024-06-20T08:26:16.050" v="1214"/>
        <pc:sldMkLst>
          <pc:docMk/>
          <pc:sldMk cId="3954728226" sldId="333"/>
        </pc:sldMkLst>
        <pc:picChg chg="add mod">
          <ac:chgData name="Atom Levison" userId="8bf1595b2793620a" providerId="LiveId" clId="{43BC87EB-9305-4214-9D11-98A38B02829C}" dt="2024-06-20T08:26:16.050" v="1214"/>
          <ac:picMkLst>
            <pc:docMk/>
            <pc:sldMk cId="3954728226" sldId="333"/>
            <ac:picMk id="2" creationId="{5FB16743-FADF-954D-EFC1-80763A0432E2}"/>
          </ac:picMkLst>
        </pc:picChg>
      </pc:sldChg>
      <pc:sldChg chg="add del">
        <pc:chgData name="Atom Levison" userId="8bf1595b2793620a" providerId="LiveId" clId="{43BC87EB-9305-4214-9D11-98A38B02829C}" dt="2024-06-20T08:27:34.989" v="1226" actId="47"/>
        <pc:sldMkLst>
          <pc:docMk/>
          <pc:sldMk cId="1403354989" sldId="334"/>
        </pc:sldMkLst>
      </pc:sldChg>
      <pc:sldChg chg="add del">
        <pc:chgData name="Atom Levison" userId="8bf1595b2793620a" providerId="LiveId" clId="{43BC87EB-9305-4214-9D11-98A38B02829C}" dt="2024-06-20T08:27:35.813" v="1227" actId="47"/>
        <pc:sldMkLst>
          <pc:docMk/>
          <pc:sldMk cId="3848331486" sldId="335"/>
        </pc:sldMkLst>
      </pc:sldChg>
      <pc:sldChg chg="add del">
        <pc:chgData name="Atom Levison" userId="8bf1595b2793620a" providerId="LiveId" clId="{43BC87EB-9305-4214-9D11-98A38B02829C}" dt="2024-06-20T08:27:36.422" v="1228" actId="47"/>
        <pc:sldMkLst>
          <pc:docMk/>
          <pc:sldMk cId="2112221346" sldId="336"/>
        </pc:sldMkLst>
      </pc:sldChg>
      <pc:sldChg chg="add del">
        <pc:chgData name="Atom Levison" userId="8bf1595b2793620a" providerId="LiveId" clId="{43BC87EB-9305-4214-9D11-98A38B02829C}" dt="2024-06-20T08:27:36.993" v="1229" actId="47"/>
        <pc:sldMkLst>
          <pc:docMk/>
          <pc:sldMk cId="2344592938" sldId="337"/>
        </pc:sldMkLst>
      </pc:sldChg>
      <pc:sldChg chg="add del">
        <pc:chgData name="Atom Levison" userId="8bf1595b2793620a" providerId="LiveId" clId="{43BC87EB-9305-4214-9D11-98A38B02829C}" dt="2024-06-20T08:27:37.593" v="1230" actId="47"/>
        <pc:sldMkLst>
          <pc:docMk/>
          <pc:sldMk cId="381297235" sldId="338"/>
        </pc:sldMkLst>
      </pc:sldChg>
      <pc:sldChg chg="add del">
        <pc:chgData name="Atom Levison" userId="8bf1595b2793620a" providerId="LiveId" clId="{43BC87EB-9305-4214-9D11-98A38B02829C}" dt="2024-06-20T08:27:38.263" v="1231" actId="47"/>
        <pc:sldMkLst>
          <pc:docMk/>
          <pc:sldMk cId="2537009756" sldId="339"/>
        </pc:sldMkLst>
      </pc:sldChg>
      <pc:sldChg chg="add del">
        <pc:chgData name="Atom Levison" userId="8bf1595b2793620a" providerId="LiveId" clId="{43BC87EB-9305-4214-9D11-98A38B02829C}" dt="2024-06-20T08:27:39.047" v="1232" actId="47"/>
        <pc:sldMkLst>
          <pc:docMk/>
          <pc:sldMk cId="3985405074" sldId="340"/>
        </pc:sldMkLst>
      </pc:sldChg>
      <pc:sldChg chg="add del">
        <pc:chgData name="Atom Levison" userId="8bf1595b2793620a" providerId="LiveId" clId="{43BC87EB-9305-4214-9D11-98A38B02829C}" dt="2024-06-20T08:27:39.559" v="1233" actId="47"/>
        <pc:sldMkLst>
          <pc:docMk/>
          <pc:sldMk cId="1721575017" sldId="341"/>
        </pc:sldMkLst>
      </pc:sldChg>
      <pc:sldChg chg="add del">
        <pc:chgData name="Atom Levison" userId="8bf1595b2793620a" providerId="LiveId" clId="{43BC87EB-9305-4214-9D11-98A38B02829C}" dt="2024-06-20T08:27:40.353" v="1234" actId="47"/>
        <pc:sldMkLst>
          <pc:docMk/>
          <pc:sldMk cId="1973046087" sldId="342"/>
        </pc:sldMkLst>
      </pc:sldChg>
      <pc:sldChg chg="add del">
        <pc:chgData name="Atom Levison" userId="8bf1595b2793620a" providerId="LiveId" clId="{43BC87EB-9305-4214-9D11-98A38B02829C}" dt="2024-06-20T08:27:41.026" v="1235" actId="47"/>
        <pc:sldMkLst>
          <pc:docMk/>
          <pc:sldMk cId="2217965237" sldId="343"/>
        </pc:sldMkLst>
      </pc:sldChg>
      <pc:sldChg chg="add del">
        <pc:chgData name="Atom Levison" userId="8bf1595b2793620a" providerId="LiveId" clId="{43BC87EB-9305-4214-9D11-98A38B02829C}" dt="2024-06-20T08:27:41.685" v="1236" actId="47"/>
        <pc:sldMkLst>
          <pc:docMk/>
          <pc:sldMk cId="4059144519" sldId="344"/>
        </pc:sldMkLst>
      </pc:sldChg>
      <pc:sldChg chg="add del">
        <pc:chgData name="Atom Levison" userId="8bf1595b2793620a" providerId="LiveId" clId="{43BC87EB-9305-4214-9D11-98A38B02829C}" dt="2024-06-20T08:27:42.394" v="1237" actId="47"/>
        <pc:sldMkLst>
          <pc:docMk/>
          <pc:sldMk cId="716998942" sldId="345"/>
        </pc:sldMkLst>
      </pc:sldChg>
      <pc:sldChg chg="add del">
        <pc:chgData name="Atom Levison" userId="8bf1595b2793620a" providerId="LiveId" clId="{43BC87EB-9305-4214-9D11-98A38B02829C}" dt="2024-06-20T08:27:43.223" v="1238" actId="47"/>
        <pc:sldMkLst>
          <pc:docMk/>
          <pc:sldMk cId="762280476" sldId="346"/>
        </pc:sldMkLst>
      </pc:sldChg>
      <pc:sldChg chg="delSp add mod">
        <pc:chgData name="Atom Levison" userId="8bf1595b2793620a" providerId="LiveId" clId="{43BC87EB-9305-4214-9D11-98A38B02829C}" dt="2024-06-20T08:27:50.940" v="1239" actId="478"/>
        <pc:sldMkLst>
          <pc:docMk/>
          <pc:sldMk cId="1613960728" sldId="347"/>
        </pc:sldMkLst>
        <pc:grpChg chg="del">
          <ac:chgData name="Atom Levison" userId="8bf1595b2793620a" providerId="LiveId" clId="{43BC87EB-9305-4214-9D11-98A38B02829C}" dt="2024-06-20T08:27:50.940" v="1239" actId="478"/>
          <ac:grpSpMkLst>
            <pc:docMk/>
            <pc:sldMk cId="1613960728" sldId="347"/>
            <ac:grpSpMk id="2" creationId="{C6B61E88-3FBF-7100-2C02-56EFEF8BBC75}"/>
          </ac:grpSpMkLst>
        </pc:grpChg>
      </pc:sldChg>
      <pc:sldChg chg="add del">
        <pc:chgData name="Atom Levison" userId="8bf1595b2793620a" providerId="LiveId" clId="{43BC87EB-9305-4214-9D11-98A38B02829C}" dt="2024-06-20T08:23:27.274" v="1211" actId="47"/>
        <pc:sldMkLst>
          <pc:docMk/>
          <pc:sldMk cId="3640171647" sldId="347"/>
        </pc:sldMkLst>
      </pc:sldChg>
      <pc:sldChg chg="add">
        <pc:chgData name="Atom Levison" userId="8bf1595b2793620a" providerId="LiveId" clId="{43BC87EB-9305-4214-9D11-98A38B02829C}" dt="2024-06-20T08:27:20.372" v="1223"/>
        <pc:sldMkLst>
          <pc:docMk/>
          <pc:sldMk cId="1167182695" sldId="348"/>
        </pc:sldMkLst>
      </pc:sldChg>
      <pc:sldChg chg="add del">
        <pc:chgData name="Atom Levison" userId="8bf1595b2793620a" providerId="LiveId" clId="{43BC87EB-9305-4214-9D11-98A38B02829C}" dt="2024-06-20T08:23:26.758" v="1210" actId="47"/>
        <pc:sldMkLst>
          <pc:docMk/>
          <pc:sldMk cId="3923631353" sldId="348"/>
        </pc:sldMkLst>
      </pc:sldChg>
      <pc:sldChg chg="add del">
        <pc:chgData name="Atom Levison" userId="8bf1595b2793620a" providerId="LiveId" clId="{43BC87EB-9305-4214-9D11-98A38B02829C}" dt="2024-06-20T08:23:26.227" v="1209" actId="47"/>
        <pc:sldMkLst>
          <pc:docMk/>
          <pc:sldMk cId="1020513276" sldId="349"/>
        </pc:sldMkLst>
      </pc:sldChg>
      <pc:sldChg chg="add">
        <pc:chgData name="Atom Levison" userId="8bf1595b2793620a" providerId="LiveId" clId="{43BC87EB-9305-4214-9D11-98A38B02829C}" dt="2024-06-20T08:27:20.372" v="1223"/>
        <pc:sldMkLst>
          <pc:docMk/>
          <pc:sldMk cId="3294897826" sldId="349"/>
        </pc:sldMkLst>
      </pc:sldChg>
      <pc:sldChg chg="add">
        <pc:chgData name="Atom Levison" userId="8bf1595b2793620a" providerId="LiveId" clId="{43BC87EB-9305-4214-9D11-98A38B02829C}" dt="2024-06-20T08:27:20.372" v="1223"/>
        <pc:sldMkLst>
          <pc:docMk/>
          <pc:sldMk cId="102224337" sldId="350"/>
        </pc:sldMkLst>
      </pc:sldChg>
      <pc:sldChg chg="add del">
        <pc:chgData name="Atom Levison" userId="8bf1595b2793620a" providerId="LiveId" clId="{43BC87EB-9305-4214-9D11-98A38B02829C}" dt="2024-06-20T08:23:25.204" v="1208" actId="47"/>
        <pc:sldMkLst>
          <pc:docMk/>
          <pc:sldMk cId="1473227899" sldId="350"/>
        </pc:sldMkLst>
      </pc:sldChg>
      <pc:sldChg chg="delSp add mod">
        <pc:chgData name="Atom Levison" userId="8bf1595b2793620a" providerId="LiveId" clId="{43BC87EB-9305-4214-9D11-98A38B02829C}" dt="2024-06-20T08:27:56.078" v="1240" actId="478"/>
        <pc:sldMkLst>
          <pc:docMk/>
          <pc:sldMk cId="769219666" sldId="351"/>
        </pc:sldMkLst>
        <pc:grpChg chg="del">
          <ac:chgData name="Atom Levison" userId="8bf1595b2793620a" providerId="LiveId" clId="{43BC87EB-9305-4214-9D11-98A38B02829C}" dt="2024-06-20T08:27:56.078" v="1240" actId="478"/>
          <ac:grpSpMkLst>
            <pc:docMk/>
            <pc:sldMk cId="769219666" sldId="351"/>
            <ac:grpSpMk id="2" creationId="{C6B61E88-3FBF-7100-2C02-56EFEF8BBC75}"/>
          </ac:grpSpMkLst>
        </pc:grpChg>
      </pc:sldChg>
      <pc:sldChg chg="add">
        <pc:chgData name="Atom Levison" userId="8bf1595b2793620a" providerId="LiveId" clId="{43BC87EB-9305-4214-9D11-98A38B02829C}" dt="2024-06-20T08:27:23.419" v="1224"/>
        <pc:sldMkLst>
          <pc:docMk/>
          <pc:sldMk cId="468904190" sldId="352"/>
        </pc:sldMkLst>
      </pc:sldChg>
      <pc:sldChg chg="add">
        <pc:chgData name="Atom Levison" userId="8bf1595b2793620a" providerId="LiveId" clId="{43BC87EB-9305-4214-9D11-98A38B02829C}" dt="2024-06-20T08:27:23.419" v="1224"/>
        <pc:sldMkLst>
          <pc:docMk/>
          <pc:sldMk cId="763644593" sldId="353"/>
        </pc:sldMkLst>
      </pc:sldChg>
      <pc:sldChg chg="add">
        <pc:chgData name="Atom Levison" userId="8bf1595b2793620a" providerId="LiveId" clId="{43BC87EB-9305-4214-9D11-98A38B02829C}" dt="2024-06-20T08:27:23.419" v="1224"/>
        <pc:sldMkLst>
          <pc:docMk/>
          <pc:sldMk cId="3782018839" sldId="354"/>
        </pc:sldMkLst>
      </pc:sldChg>
      <pc:sldChg chg="delSp add mod">
        <pc:chgData name="Atom Levison" userId="8bf1595b2793620a" providerId="LiveId" clId="{43BC87EB-9305-4214-9D11-98A38B02829C}" dt="2024-06-20T08:28:01.189" v="1241" actId="478"/>
        <pc:sldMkLst>
          <pc:docMk/>
          <pc:sldMk cId="4049379358" sldId="355"/>
        </pc:sldMkLst>
        <pc:grpChg chg="del">
          <ac:chgData name="Atom Levison" userId="8bf1595b2793620a" providerId="LiveId" clId="{43BC87EB-9305-4214-9D11-98A38B02829C}" dt="2024-06-20T08:28:01.189" v="1241" actId="478"/>
          <ac:grpSpMkLst>
            <pc:docMk/>
            <pc:sldMk cId="4049379358" sldId="355"/>
            <ac:grpSpMk id="2" creationId="{C6B61E88-3FBF-7100-2C02-56EFEF8BBC75}"/>
          </ac:grpSpMkLst>
        </pc:grpChg>
      </pc:sldChg>
      <pc:sldChg chg="add">
        <pc:chgData name="Atom Levison" userId="8bf1595b2793620a" providerId="LiveId" clId="{43BC87EB-9305-4214-9D11-98A38B02829C}" dt="2024-06-20T08:27:24.854" v="1225"/>
        <pc:sldMkLst>
          <pc:docMk/>
          <pc:sldMk cId="1511257682" sldId="356"/>
        </pc:sldMkLst>
      </pc:sldChg>
      <pc:sldChg chg="add">
        <pc:chgData name="Atom Levison" userId="8bf1595b2793620a" providerId="LiveId" clId="{43BC87EB-9305-4214-9D11-98A38B02829C}" dt="2024-06-20T08:27:24.854" v="1225"/>
        <pc:sldMkLst>
          <pc:docMk/>
          <pc:sldMk cId="3485557428" sldId="357"/>
        </pc:sldMkLst>
      </pc:sldChg>
      <pc:sldChg chg="add">
        <pc:chgData name="Atom Levison" userId="8bf1595b2793620a" providerId="LiveId" clId="{43BC87EB-9305-4214-9D11-98A38B02829C}" dt="2024-06-20T08:27:24.854" v="1225"/>
        <pc:sldMkLst>
          <pc:docMk/>
          <pc:sldMk cId="3757195513" sldId="358"/>
        </pc:sldMkLst>
      </pc:sldChg>
      <pc:sldMasterChg chg="setBg modSldLayout">
        <pc:chgData name="Atom Levison" userId="8bf1595b2793620a" providerId="LiveId" clId="{43BC87EB-9305-4214-9D11-98A38B02829C}" dt="2024-06-20T09:45:02.191" v="1245"/>
        <pc:sldMasterMkLst>
          <pc:docMk/>
          <pc:sldMasterMk cId="1545568867" sldId="2147483648"/>
        </pc:sldMasterMkLst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2734404697" sldId="2147483649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2582079726" sldId="2147483650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85504856" sldId="2147483651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675063257" sldId="2147483652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998355695" sldId="2147483653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711397415" sldId="2147483654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379677542" sldId="2147483655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935212628" sldId="2147483656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2745127958" sldId="2147483657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673404317" sldId="2147483658"/>
          </pc:sldLayoutMkLst>
        </pc:sldLayoutChg>
        <pc:sldLayoutChg chg="setBg">
          <pc:chgData name="Atom Levison" userId="8bf1595b2793620a" providerId="LiveId" clId="{43BC87EB-9305-4214-9D11-98A38B02829C}" dt="2024-06-20T09:45:02.191" v="1245"/>
          <pc:sldLayoutMkLst>
            <pc:docMk/>
            <pc:sldMasterMk cId="1545568867" sldId="2147483648"/>
            <pc:sldLayoutMk cId="1712164989" sldId="2147483659"/>
          </pc:sldLayoutMkLst>
        </pc:sldLayoutChg>
      </pc:sldMaster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22AEE6-16FB-9D69-FE39-D16488867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39368B5-B485-CC9D-5BF6-8BB2D4BB4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891020-B6F3-2382-9849-DAFABA9FA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7134CED-6BE7-2B31-39A5-822568D4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F5037A6-EAF1-F1F6-7C7D-CDB1F1D1F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440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ED39CE-3888-F4B3-3F97-2AD14230E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F1891E4-4424-F693-B29A-B478F1EAF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829B7D6-D07A-8116-E37F-8D195A17B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2B85881-D6CE-67BB-9D72-1A336316D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61E8F06-ADA6-7578-7C25-D9052DAB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3404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D077B1-3057-998B-C032-D57D6916F3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015BCC0-E5AB-8DF3-549B-878DC481E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6C9CA5B-14DE-9A74-16DB-F9BB5B78E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633E27C-1A81-DFAB-078D-4623D1C71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68A51D-F3A9-AFC9-7486-BADBDE6E9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2164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FCAAC1-30E2-F7C9-A6C5-A6F7B3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54E076-2C15-2647-5675-FF7E6CB5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5D82EAE-688E-5DD1-C4AE-AA7ACA74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65E82D-015B-DEFA-0BE6-DC032C28D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AD58D24-F8D7-AB0E-B405-C1B99C0E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207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3A98DE-80D8-5E5C-5790-9B59C40C1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5BF5C6-B2DD-D165-304B-E6D90AF1C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C3BF61D-1A61-EB67-BA37-54C0B68C6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94FF63D-24C8-E195-2D80-6B6543163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BC546C-B40D-5135-7721-E4C03576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504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5662D-C5A1-9130-A330-BAB62F1D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3C281E-0C9C-2263-19B6-899A187D7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B583576-B873-5692-3487-7D055989F6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B34C20F-ED9D-0150-D182-3063B9293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C4D1A98-4AD3-1B91-0835-4B15A11D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7B5AFF0-45E8-CFF5-930F-89C864FB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506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55F25-77B7-3D8A-B989-7DFAB5069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78B1C64-93AF-17D5-3AD4-B7808F06C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CDF8FF9-6EC3-7C06-3048-4EB5C0F46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65C05D8-3721-CDA7-9DA6-26995B284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F76CE9E-6221-56D9-4731-321E7DBB4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EF611E9-4172-8572-D5D3-5351C2D6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B60F17A-7868-6DEB-9103-79B27FA08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81D56119-D8F0-B160-EF32-259D589A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8355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4D4DF3-ECEF-F432-E49B-70AED3B47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37686D1-6BD7-0F78-E6F6-75105128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199595-B568-40F4-FE20-884690EA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66C1C93-9D21-0EE0-3CBA-8393781CB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1397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26CF7FC-9A51-B1C2-D14E-61F14BC51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37A73B9-2871-2BB7-5251-C5447F23A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C7DA30D-E5B2-A469-5ABE-F360A429D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9677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9DF59-FBFB-09EB-2BC6-52221AFF5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70E56C-8D7D-9C77-A8D8-700598855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23308BD-BCF4-750E-4665-066D7DE0D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0273F8F-24CE-9E94-33FC-F4189630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AD7CF67-AD57-B71D-B497-BD9FEF8C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323013C-7E0A-BEA3-BDF9-FCF682A9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5212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B906F-3999-19D9-3841-32077DA15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8373AC6-1DD9-E851-6A5A-8BD922F7E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00EB6A5-C663-63E9-CE49-96D8F0222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3F6DA8B-1F65-49B5-2E75-791AF1823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6A38615-C0FA-ABCB-23B3-C30BD83BB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97BF6EC-23B2-21DE-5AAF-5602477F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5127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48C1F0-9452-0322-E9D3-E81C91732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0EAB7A2-4F21-9479-3278-AC2AC07E7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21AE973-6E0D-77B6-6F14-E34A80859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CEA912-2364-40A3-B571-DAA4A900C8F7}" type="datetimeFigureOut">
              <a:rPr lang="nl-NL" smtClean="0"/>
              <a:t>20-6-2024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127FBC-774F-AF5D-A3E3-F091B1707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C0720A-534C-36A7-544C-9E31D8B451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298D22-E324-4A2C-ACAA-BE547E39E0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5568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4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65D6DCC-FBCF-E111-A6D4-71E10B05A446}"/>
              </a:ext>
            </a:extLst>
          </p:cNvPr>
          <p:cNvSpPr txBox="1"/>
          <p:nvPr/>
        </p:nvSpPr>
        <p:spPr>
          <a:xfrm>
            <a:off x="2649957" y="2899976"/>
            <a:ext cx="59461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140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60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062F6F83-D84F-3B0F-839E-4E50EB817047}"/>
              </a:ext>
            </a:extLst>
          </p:cNvPr>
          <p:cNvSpPr txBox="1"/>
          <p:nvPr/>
        </p:nvSpPr>
        <p:spPr>
          <a:xfrm>
            <a:off x="2649957" y="2899976"/>
            <a:ext cx="59461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200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22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5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3C373ADD-23CC-620B-E9FE-CA524DF9E608}"/>
              </a:ext>
            </a:extLst>
          </p:cNvPr>
          <p:cNvSpPr txBox="1"/>
          <p:nvPr/>
        </p:nvSpPr>
        <p:spPr>
          <a:xfrm>
            <a:off x="2649957" y="2899976"/>
            <a:ext cx="59461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200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7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5BCE3BDC-AFF1-9B39-9E18-E7300F36B473}"/>
              </a:ext>
            </a:extLst>
          </p:cNvPr>
          <p:cNvSpPr txBox="1"/>
          <p:nvPr/>
        </p:nvSpPr>
        <p:spPr>
          <a:xfrm>
            <a:off x="2649957" y="2899976"/>
            <a:ext cx="59461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200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18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E0C630F6-4071-5ED7-7192-6F108A3EF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203849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8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45CFBD38-AC48-237C-376D-7347B521E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84037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2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7629B601-C485-9DC2-97EE-B25022D90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55081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C7A3C0EA-9EFA-4AFD-CAA6-5DF70C53A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07075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7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151FB160-BC46-6709-5DAF-3781D4ADB4E1}"/>
              </a:ext>
            </a:extLst>
          </p:cNvPr>
          <p:cNvSpPr txBox="1"/>
          <p:nvPr/>
        </p:nvSpPr>
        <p:spPr>
          <a:xfrm>
            <a:off x="3630452" y="2899976"/>
            <a:ext cx="19050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0 </a:t>
            </a:r>
            <a:r>
              <a:rPr lang="nl-NL" sz="8000" dirty="0" err="1">
                <a:latin typeface="Bodoni MT" panose="02070603080606020203" pitchFamily="18" charset="0"/>
              </a:rPr>
              <a:t>ye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50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AE271D06-9A84-BC8B-C432-90A2019B0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85739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C033C923-6441-DABE-5F39-A43F4A022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85739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0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DFB18C55-2DC8-438D-98AD-D2FC2BE74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97931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4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290827DF-6D4A-3809-FD1B-49B6A5201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10885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7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B2F6013E-2C99-A919-68A3-E054A7808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27649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4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E88DA851-C992-7F78-B674-4D302937D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48985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5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34C80AB6-80F6-AF87-E047-7FBC36C99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1794651" y="208987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023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7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8F458E2F-CAB3-CD84-4715-FDD312E58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6615578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5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615E3DD8-5D0A-E204-366A-F8277B53D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6083143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5616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5ACCA0F7-1A14-25E9-0849-09868156A3E3}"/>
              </a:ext>
            </a:extLst>
          </p:cNvPr>
          <p:cNvSpPr txBox="1"/>
          <p:nvPr/>
        </p:nvSpPr>
        <p:spPr>
          <a:xfrm>
            <a:off x="3630452" y="2899976"/>
            <a:ext cx="27930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0 </a:t>
            </a:r>
            <a:r>
              <a:rPr lang="nl-NL" sz="8000" dirty="0" err="1">
                <a:latin typeface="Bodoni MT" panose="02070603080606020203" pitchFamily="18" charset="0"/>
              </a:rPr>
              <a:t>year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72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5089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655F5C59-15F7-7547-E605-E37A419B6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5608581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3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852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7D46132C-E670-042D-CEC9-62026551C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5249765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5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6EF038B4-42EF-083B-3F1C-24E223EDA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4717330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8B871A29-FC31-67EF-CE61-F87E952BE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4937250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8405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0668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CC68AC52-5836-F5B6-92AD-FBB798B3F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5353939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9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BD8BF806-A9F3-0993-E1BA-B7F0E8A41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5828501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6F863FBD-51E7-940F-B42A-AD89A6789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636093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4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7FCF0ADD-CE23-65C3-0AEC-6081888DA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271" y="6604005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5159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3B3CECB4-54B4-A736-25ED-1457DA673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2528434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6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DCA96947-0AAD-96F0-65A7-4BB637313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2215917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7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828EA2FC-5128-971C-BB24-13851D2AE856}"/>
              </a:ext>
            </a:extLst>
          </p:cNvPr>
          <p:cNvSpPr txBox="1"/>
          <p:nvPr/>
        </p:nvSpPr>
        <p:spPr>
          <a:xfrm>
            <a:off x="3630452" y="2899976"/>
            <a:ext cx="39428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a</a:t>
            </a:r>
          </a:p>
        </p:txBody>
      </p:sp>
    </p:spTree>
    <p:extLst>
      <p:ext uri="{BB962C8B-B14F-4D97-AF65-F5344CB8AC3E}">
        <p14:creationId xmlns:p14="http://schemas.microsoft.com/office/powerpoint/2010/main" val="24807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356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0BFCC562-DB01-1212-6DEC-DF1DC3532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1810801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77EF2548-1CE9-C315-5887-BF7026466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1451985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8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7857D6C7-ECDB-F79C-0973-BB2548130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1035296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69090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55113" y="426764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D774F23A-7537-9529-A88D-E0E7DFD0B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502861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2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1C7BA2CC-D082-FB30-4382-6ED6160F4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990271" y="-86172"/>
            <a:ext cx="2019582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2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0785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4635F4E7-FC52-C193-F09A-FCE488FB8318}"/>
              </a:ext>
            </a:extLst>
          </p:cNvPr>
          <p:cNvGrpSpPr/>
          <p:nvPr/>
        </p:nvGrpSpPr>
        <p:grpSpPr>
          <a:xfrm>
            <a:off x="2244921" y="-86172"/>
            <a:ext cx="2019582" cy="2543530"/>
            <a:chOff x="2001846" y="-86172"/>
            <a:chExt cx="2019582" cy="2543530"/>
          </a:xfrm>
        </p:grpSpPr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A663E018-DF70-BD29-0635-8FAA73206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2041911" y="423253"/>
              <a:ext cx="914528" cy="895475"/>
            </a:xfrm>
            <a:prstGeom prst="rect">
              <a:avLst/>
            </a:prstGeom>
          </p:spPr>
        </p:pic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7E15D187-B5C8-85F8-1521-B64AF9583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847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A6AA093D-989A-6996-E99D-68DF6E35159D}"/>
              </a:ext>
            </a:extLst>
          </p:cNvPr>
          <p:cNvGrpSpPr/>
          <p:nvPr/>
        </p:nvGrpSpPr>
        <p:grpSpPr>
          <a:xfrm>
            <a:off x="2456553" y="-86172"/>
            <a:ext cx="2224639" cy="2543530"/>
            <a:chOff x="1796789" y="-86172"/>
            <a:chExt cx="2224639" cy="2543530"/>
          </a:xfrm>
        </p:grpSpPr>
        <p:pic>
          <p:nvPicPr>
            <p:cNvPr id="12" name="Afbeelding 11">
              <a:extLst>
                <a:ext uri="{FF2B5EF4-FFF2-40B4-BE49-F238E27FC236}">
                  <a16:creationId xmlns:a16="http://schemas.microsoft.com/office/drawing/2014/main" id="{3CA53A31-7CAC-665B-402C-2CD8E7B66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1787263" y="550578"/>
              <a:ext cx="914528" cy="895475"/>
            </a:xfrm>
            <a:prstGeom prst="rect">
              <a:avLst/>
            </a:prstGeom>
          </p:spPr>
        </p:pic>
        <p:pic>
          <p:nvPicPr>
            <p:cNvPr id="13" name="Afbeelding 12">
              <a:extLst>
                <a:ext uri="{FF2B5EF4-FFF2-40B4-BE49-F238E27FC236}">
                  <a16:creationId xmlns:a16="http://schemas.microsoft.com/office/drawing/2014/main" id="{D7C9683A-AD98-2FC4-7E9C-CF94853E0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368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176BF138-D3E7-A48D-C601-457037A65C2D}"/>
              </a:ext>
            </a:extLst>
          </p:cNvPr>
          <p:cNvGrpSpPr/>
          <p:nvPr/>
        </p:nvGrpSpPr>
        <p:grpSpPr>
          <a:xfrm>
            <a:off x="2826943" y="-86172"/>
            <a:ext cx="2386684" cy="2543530"/>
            <a:chOff x="1634744" y="-86172"/>
            <a:chExt cx="2386684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E7205ADA-AF05-BE93-32B8-29563906E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1625218" y="666327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0B1D27E1-9C95-CB05-3F50-ABCA56A56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959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D384AF83-92C4-2774-3B10-3AC284D3D56C}"/>
              </a:ext>
            </a:extLst>
          </p:cNvPr>
          <p:cNvGrpSpPr/>
          <p:nvPr/>
        </p:nvGrpSpPr>
        <p:grpSpPr>
          <a:xfrm>
            <a:off x="3116307" y="-86172"/>
            <a:ext cx="2664478" cy="2543530"/>
            <a:chOff x="1356950" y="-86172"/>
            <a:chExt cx="2664478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059FE396-BBFD-2BBB-CC6D-7B66C7891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1347424" y="886248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D0AF0022-7CF8-F165-C537-294D91F89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527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0714" y="65235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D8272AD0-4462-3F81-C155-907365AFFDCA}"/>
              </a:ext>
            </a:extLst>
          </p:cNvPr>
          <p:cNvGrpSpPr/>
          <p:nvPr/>
        </p:nvGrpSpPr>
        <p:grpSpPr>
          <a:xfrm>
            <a:off x="2815363" y="-86172"/>
            <a:ext cx="2965422" cy="2543530"/>
            <a:chOff x="1056006" y="-86172"/>
            <a:chExt cx="2965422" cy="2543530"/>
          </a:xfrm>
        </p:grpSpPr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238571F2-A8ED-9D83-6C6D-E57E001F4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1046480" y="1106170"/>
              <a:ext cx="914528" cy="895475"/>
            </a:xfrm>
            <a:prstGeom prst="rect">
              <a:avLst/>
            </a:prstGeom>
          </p:spPr>
        </p:pic>
        <p:pic>
          <p:nvPicPr>
            <p:cNvPr id="11" name="Afbeelding 10">
              <a:extLst>
                <a:ext uri="{FF2B5EF4-FFF2-40B4-BE49-F238E27FC236}">
                  <a16:creationId xmlns:a16="http://schemas.microsoft.com/office/drawing/2014/main" id="{35FB6AE2-2B0C-5338-F9E4-895DC8D13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90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12739"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0E006A5C-1779-A4EC-CAF9-C63ECA410BA4}"/>
              </a:ext>
            </a:extLst>
          </p:cNvPr>
          <p:cNvSpPr txBox="1"/>
          <p:nvPr/>
        </p:nvSpPr>
        <p:spPr>
          <a:xfrm>
            <a:off x="3630452" y="2899976"/>
            <a:ext cx="49394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10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2CA3A625-17C5-0702-9525-4AF4C0554A85}"/>
              </a:ext>
            </a:extLst>
          </p:cNvPr>
          <p:cNvGrpSpPr/>
          <p:nvPr/>
        </p:nvGrpSpPr>
        <p:grpSpPr>
          <a:xfrm>
            <a:off x="3243625" y="-86172"/>
            <a:ext cx="3173767" cy="2543530"/>
            <a:chOff x="847661" y="-86172"/>
            <a:chExt cx="3173767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65C066D9-961F-B850-999C-0B576A4FC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838135" y="1256643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54D08391-1122-D840-BB90-37DC25F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68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B7368A78-780B-8BF7-0212-0ADF84331705}"/>
              </a:ext>
            </a:extLst>
          </p:cNvPr>
          <p:cNvGrpSpPr/>
          <p:nvPr/>
        </p:nvGrpSpPr>
        <p:grpSpPr>
          <a:xfrm>
            <a:off x="2873234" y="-86172"/>
            <a:ext cx="3544158" cy="2543530"/>
            <a:chOff x="477270" y="-86172"/>
            <a:chExt cx="3544158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60E6EE3B-0D79-B70A-7D61-4D2E79106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271256">
              <a:off x="467744" y="920976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53928EA2-86E3-A85F-3CC9-C0BB7B36B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61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D2C06216-EDB3-7A01-3E6C-3E0E79BC7C12}"/>
              </a:ext>
            </a:extLst>
          </p:cNvPr>
          <p:cNvGrpSpPr/>
          <p:nvPr/>
        </p:nvGrpSpPr>
        <p:grpSpPr>
          <a:xfrm>
            <a:off x="2560715" y="-86172"/>
            <a:ext cx="3856677" cy="2543530"/>
            <a:chOff x="164751" y="-86172"/>
            <a:chExt cx="3856677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08038DF9-544B-0820-E4A0-A1C3F6DE2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8BCE9037-94FB-A42D-40D2-819674B15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852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15193AF9-919E-4539-2EB7-D1249D5F318A}"/>
              </a:ext>
            </a:extLst>
          </p:cNvPr>
          <p:cNvGrpSpPr/>
          <p:nvPr/>
        </p:nvGrpSpPr>
        <p:grpSpPr>
          <a:xfrm>
            <a:off x="2873234" y="-86172"/>
            <a:ext cx="3544158" cy="2543530"/>
            <a:chOff x="477270" y="-86172"/>
            <a:chExt cx="3544158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4BE07AE8-3BA9-16B0-7E76-D2FE44A85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271256">
              <a:off x="467744" y="920976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3490BFC9-3133-C2BE-A4C8-96B1EFCF3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309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41840456-A7B3-1C12-519F-EA2B7EF8F406}"/>
              </a:ext>
            </a:extLst>
          </p:cNvPr>
          <p:cNvGrpSpPr/>
          <p:nvPr/>
        </p:nvGrpSpPr>
        <p:grpSpPr>
          <a:xfrm>
            <a:off x="3243625" y="-86172"/>
            <a:ext cx="3173767" cy="2543530"/>
            <a:chOff x="847661" y="-86172"/>
            <a:chExt cx="317376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45F05C9C-7A8A-B9E8-E683-6B5F43A77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838135" y="1256643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019795F7-3110-848B-1B18-13FE88431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346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540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B404FC4-D59A-270A-51B9-1CA62293210C}"/>
              </a:ext>
            </a:extLst>
          </p:cNvPr>
          <p:cNvGrpSpPr/>
          <p:nvPr/>
        </p:nvGrpSpPr>
        <p:grpSpPr>
          <a:xfrm>
            <a:off x="2873234" y="-86172"/>
            <a:ext cx="3544158" cy="2543530"/>
            <a:chOff x="477270" y="-86172"/>
            <a:chExt cx="3544158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4D9A213F-440B-DD8B-087F-112E5998E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271256">
              <a:off x="467744" y="920976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4F17299D-134E-6E18-5A6C-B0462A91C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972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68499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600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F66597F-DD56-7CD3-55F0-3D2234F25FC0}"/>
              </a:ext>
            </a:extLst>
          </p:cNvPr>
          <p:cNvGrpSpPr/>
          <p:nvPr/>
        </p:nvGrpSpPr>
        <p:grpSpPr>
          <a:xfrm>
            <a:off x="2560715" y="-8617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207E549D-F9B8-0F91-0B4A-0C60AE45C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FFA935F4-C111-64B6-18E7-A59E5388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959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0882628-0D93-A5FC-2B2F-D39E338C92C9}"/>
              </a:ext>
            </a:extLst>
          </p:cNvPr>
          <p:cNvGrpSpPr/>
          <p:nvPr/>
        </p:nvGrpSpPr>
        <p:grpSpPr>
          <a:xfrm>
            <a:off x="2873234" y="-86172"/>
            <a:ext cx="3544158" cy="2543530"/>
            <a:chOff x="477270" y="-86172"/>
            <a:chExt cx="3544158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B278AA51-20CD-6231-20B2-404C2B557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271256">
              <a:off x="467744" y="920976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C73C526F-4571-6262-40EE-4CB7B84FA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604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85593" y="425240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0ADC966D-9610-69CC-E16B-D83E301EC99F}"/>
              </a:ext>
            </a:extLst>
          </p:cNvPr>
          <p:cNvGrpSpPr/>
          <p:nvPr/>
        </p:nvGrpSpPr>
        <p:grpSpPr>
          <a:xfrm>
            <a:off x="3243625" y="-86172"/>
            <a:ext cx="3173767" cy="2543530"/>
            <a:chOff x="847661" y="-86172"/>
            <a:chExt cx="317376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D9598688-7299-4B0E-81A7-D40CF44A0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838135" y="1256643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60707427-45CA-4E5A-433F-48455B54E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920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2309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93213" y="424478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9EC684CE-4067-3A03-008E-FBD0CF75081F}"/>
              </a:ext>
            </a:extLst>
          </p:cNvPr>
          <p:cNvGrpSpPr/>
          <p:nvPr/>
        </p:nvGrpSpPr>
        <p:grpSpPr>
          <a:xfrm>
            <a:off x="3430869" y="-86172"/>
            <a:ext cx="2986523" cy="2643404"/>
            <a:chOff x="1034905" y="-86172"/>
            <a:chExt cx="2986523" cy="2643404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2C597C67-BB50-3C8D-EF32-9FA90023A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007024">
              <a:off x="1034905" y="1661757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55024D15-BEA3-C9AC-B5E5-2DD971960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103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74D0FE65-1EBE-F204-7E9B-8ECF36CB1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568071">
            <a:off x="-2038491" y="2089876"/>
            <a:ext cx="2019582" cy="2543530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519D6920-7620-6941-C1DC-B138A8CFD0E8}"/>
              </a:ext>
            </a:extLst>
          </p:cNvPr>
          <p:cNvSpPr txBox="1"/>
          <p:nvPr/>
        </p:nvSpPr>
        <p:spPr>
          <a:xfrm>
            <a:off x="3135152" y="2899976"/>
            <a:ext cx="54428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10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26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8547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44786"/>
            <a:ext cx="3305636" cy="4277322"/>
          </a:xfrm>
          <a:prstGeom prst="rect">
            <a:avLst/>
          </a:prstGeom>
        </p:spPr>
      </p:pic>
      <p:grpSp>
        <p:nvGrpSpPr>
          <p:cNvPr id="5" name="Groep 4">
            <a:extLst>
              <a:ext uri="{FF2B5EF4-FFF2-40B4-BE49-F238E27FC236}">
                <a16:creationId xmlns:a16="http://schemas.microsoft.com/office/drawing/2014/main" id="{CBFDB6D2-3A8F-52A7-E4EF-792345A1B584}"/>
              </a:ext>
            </a:extLst>
          </p:cNvPr>
          <p:cNvGrpSpPr/>
          <p:nvPr/>
        </p:nvGrpSpPr>
        <p:grpSpPr>
          <a:xfrm>
            <a:off x="3243625" y="-86172"/>
            <a:ext cx="3173767" cy="2543530"/>
            <a:chOff x="847661" y="-86172"/>
            <a:chExt cx="3173767" cy="2543530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07F38CDB-950E-1E82-9751-4C5694A44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46185">
              <a:off x="838135" y="1256643"/>
              <a:ext cx="914528" cy="895475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88AE121F-98BA-66E8-8409-CFCF93BC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246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5007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3026B9A7-630E-9527-A5EA-63AC7C0096BF}"/>
              </a:ext>
            </a:extLst>
          </p:cNvPr>
          <p:cNvGrpSpPr/>
          <p:nvPr/>
        </p:nvGrpSpPr>
        <p:grpSpPr>
          <a:xfrm>
            <a:off x="2873234" y="-86172"/>
            <a:ext cx="3544158" cy="2543530"/>
            <a:chOff x="477270" y="-86172"/>
            <a:chExt cx="3544158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4FC8D730-E898-8F1A-E542-4AE616BD4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271256">
              <a:off x="467744" y="920976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27BDECC3-2B89-1FD0-5375-CF44E6D39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549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626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6273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721CBBA-0B29-2047-C3E9-50E456A5EFFC}"/>
              </a:ext>
            </a:extLst>
          </p:cNvPr>
          <p:cNvGrpSpPr/>
          <p:nvPr/>
        </p:nvGrpSpPr>
        <p:grpSpPr>
          <a:xfrm>
            <a:off x="2560715" y="-8617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EF5CDB42-6DCB-3EED-F681-B4DD9FD24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4DAFBE42-A32E-6E33-7D4A-1E9F28DD1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9" name="Afbeelding 8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932A660C-564A-9165-D16A-9D7256D96A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9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5311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2192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B8E8F3D4-356F-4574-2E3C-54A2A7600CA9}"/>
              </a:ext>
            </a:extLst>
          </p:cNvPr>
          <p:cNvGrpSpPr/>
          <p:nvPr/>
        </p:nvGrpSpPr>
        <p:grpSpPr>
          <a:xfrm>
            <a:off x="2560715" y="-653338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ABF98ED0-A737-FF72-9061-78E21DC3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E46153DD-1960-6B55-7942-DA4A3A0AC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3" name="Afbeelding 12" descr="Afbeelding met lamp, licht&#10;&#10;Automatisch gegenereerde beschrijving">
            <a:extLst>
              <a:ext uri="{FF2B5EF4-FFF2-40B4-BE49-F238E27FC236}">
                <a16:creationId xmlns:a16="http://schemas.microsoft.com/office/drawing/2014/main" id="{65AAF9C0-5F0B-2F1D-7954-A389BF2872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91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881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64BA7CE2-BDDE-D3D8-CF03-565B31EB3B0E}"/>
              </a:ext>
            </a:extLst>
          </p:cNvPr>
          <p:cNvGrpSpPr/>
          <p:nvPr/>
        </p:nvGrpSpPr>
        <p:grpSpPr>
          <a:xfrm>
            <a:off x="2560715" y="-792228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73215839-EADD-FBCB-2DCA-282BB325F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759115F5-5EDD-13F7-31CF-A76F410F2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9" name="Afbeelding 8" descr="Afbeelding met lamp, Elektrisch blauw, blauw, licht&#10;&#10;Automatisch gegenereerde beschrijving">
            <a:extLst>
              <a:ext uri="{FF2B5EF4-FFF2-40B4-BE49-F238E27FC236}">
                <a16:creationId xmlns:a16="http://schemas.microsoft.com/office/drawing/2014/main" id="{325D2B7D-5689-5B1C-9BC8-EED4546CF4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5531"/>
            <a:ext cx="12192000" cy="2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9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61194" y="649309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3987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F51CA0D1-DEE6-35A5-8579-67DA4C3168DE}"/>
              </a:ext>
            </a:extLst>
          </p:cNvPr>
          <p:cNvGrpSpPr/>
          <p:nvPr/>
        </p:nvGrpSpPr>
        <p:grpSpPr>
          <a:xfrm>
            <a:off x="2560715" y="-1394111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6271329E-A5D8-2030-1D99-A7ED1E7F8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F4050ADC-09BD-4475-EB28-3D0124E6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&#10;&#10;Automatisch gegenereerde beschrijving">
            <a:extLst>
              <a:ext uri="{FF2B5EF4-FFF2-40B4-BE49-F238E27FC236}">
                <a16:creationId xmlns:a16="http://schemas.microsoft.com/office/drawing/2014/main" id="{FECBF75A-852F-D97F-7363-04706E0E3C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3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C6B61E88-3FBF-7100-2C02-56EFEF8BBC75}"/>
              </a:ext>
            </a:extLst>
          </p:cNvPr>
          <p:cNvGrpSpPr/>
          <p:nvPr/>
        </p:nvGrpSpPr>
        <p:grpSpPr>
          <a:xfrm>
            <a:off x="2560715" y="-1868673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93B51FEA-B4BB-7AAF-7C3D-DD7013CF3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75F218C9-1923-1A67-D6E6-CD4CAC93F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B952545-2040-A4A9-7612-A66855F5A8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57502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BD98CDE-5A99-22D9-A1F7-8F696F798904}"/>
              </a:ext>
            </a:extLst>
          </p:cNvPr>
          <p:cNvGrpSpPr/>
          <p:nvPr/>
        </p:nvGrpSpPr>
        <p:grpSpPr>
          <a:xfrm>
            <a:off x="2560715" y="-258631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1D38E68F-27FD-1180-8690-B08CE3B03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6573F56C-82DE-956F-9690-F0BB53992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&#10;&#10;Automatisch gegenereerde beschrijving">
            <a:extLst>
              <a:ext uri="{FF2B5EF4-FFF2-40B4-BE49-F238E27FC236}">
                <a16:creationId xmlns:a16="http://schemas.microsoft.com/office/drawing/2014/main" id="{17695852-F421-56C3-8E88-4D13C46C03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2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Elektrisch blauw, blauw, licht&#10;&#10;Automatisch gegenereerde beschrijving">
            <a:extLst>
              <a:ext uri="{FF2B5EF4-FFF2-40B4-BE49-F238E27FC236}">
                <a16:creationId xmlns:a16="http://schemas.microsoft.com/office/drawing/2014/main" id="{52D77253-D879-EBCA-C768-AE959A1120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5531"/>
            <a:ext cx="12192000" cy="2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1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&#10;&#10;Automatisch gegenereerde beschrijving">
            <a:extLst>
              <a:ext uri="{FF2B5EF4-FFF2-40B4-BE49-F238E27FC236}">
                <a16:creationId xmlns:a16="http://schemas.microsoft.com/office/drawing/2014/main" id="{6247676F-1E27-9A02-4908-53F83787C9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0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B4226BA2-C85F-4B2A-2D21-140A158C3FDA}"/>
              </a:ext>
            </a:extLst>
          </p:cNvPr>
          <p:cNvSpPr txBox="1"/>
          <p:nvPr/>
        </p:nvSpPr>
        <p:spPr>
          <a:xfrm>
            <a:off x="3135152" y="2899976"/>
            <a:ext cx="54428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20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10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B952545-2040-A4A9-7612-A66855F5A8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6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57502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BD98CDE-5A99-22D9-A1F7-8F696F798904}"/>
              </a:ext>
            </a:extLst>
          </p:cNvPr>
          <p:cNvGrpSpPr/>
          <p:nvPr/>
        </p:nvGrpSpPr>
        <p:grpSpPr>
          <a:xfrm>
            <a:off x="2560715" y="-258631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1D38E68F-27FD-1180-8690-B08CE3B03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6573F56C-82DE-956F-9690-F0BB53992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&#10;&#10;Automatisch gegenereerde beschrijving">
            <a:extLst>
              <a:ext uri="{FF2B5EF4-FFF2-40B4-BE49-F238E27FC236}">
                <a16:creationId xmlns:a16="http://schemas.microsoft.com/office/drawing/2014/main" id="{17695852-F421-56C3-8E88-4D13C46C03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8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Elektrisch blauw, blauw, licht&#10;&#10;Automatisch gegenereerde beschrijving">
            <a:extLst>
              <a:ext uri="{FF2B5EF4-FFF2-40B4-BE49-F238E27FC236}">
                <a16:creationId xmlns:a16="http://schemas.microsoft.com/office/drawing/2014/main" id="{52D77253-D879-EBCA-C768-AE959A1120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5531"/>
            <a:ext cx="12192000" cy="2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9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&#10;&#10;Automatisch gegenereerde beschrijving">
            <a:extLst>
              <a:ext uri="{FF2B5EF4-FFF2-40B4-BE49-F238E27FC236}">
                <a16:creationId xmlns:a16="http://schemas.microsoft.com/office/drawing/2014/main" id="{6247676F-1E27-9A02-4908-53F83787C9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2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B952545-2040-A4A9-7612-A66855F5A8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1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57502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BD98CDE-5A99-22D9-A1F7-8F696F798904}"/>
              </a:ext>
            </a:extLst>
          </p:cNvPr>
          <p:cNvGrpSpPr/>
          <p:nvPr/>
        </p:nvGrpSpPr>
        <p:grpSpPr>
          <a:xfrm>
            <a:off x="2560715" y="-258631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1D38E68F-27FD-1180-8690-B08CE3B03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6573F56C-82DE-956F-9690-F0BB53992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&#10;&#10;Automatisch gegenereerde beschrijving">
            <a:extLst>
              <a:ext uri="{FF2B5EF4-FFF2-40B4-BE49-F238E27FC236}">
                <a16:creationId xmlns:a16="http://schemas.microsoft.com/office/drawing/2014/main" id="{17695852-F421-56C3-8E88-4D13C46C03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0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Elektrisch blauw, blauw, licht&#10;&#10;Automatisch gegenereerde beschrijving">
            <a:extLst>
              <a:ext uri="{FF2B5EF4-FFF2-40B4-BE49-F238E27FC236}">
                <a16:creationId xmlns:a16="http://schemas.microsoft.com/office/drawing/2014/main" id="{52D77253-D879-EBCA-C768-AE959A1120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5531"/>
            <a:ext cx="12192000" cy="2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64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&#10;&#10;Automatisch gegenereerde beschrijving">
            <a:extLst>
              <a:ext uri="{FF2B5EF4-FFF2-40B4-BE49-F238E27FC236}">
                <a16:creationId xmlns:a16="http://schemas.microsoft.com/office/drawing/2014/main" id="{6247676F-1E27-9A02-4908-53F83787C9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1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53574" y="647785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47493" y="4237166"/>
            <a:ext cx="3305636" cy="4277322"/>
          </a:xfrm>
          <a:prstGeom prst="rect">
            <a:avLst/>
          </a:prstGeom>
        </p:spPr>
      </p:pic>
      <p:pic>
        <p:nvPicPr>
          <p:cNvPr id="5" name="Afbeelding 4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6B952545-2040-A4A9-7612-A66855F5A8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38334" y="6457502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493" y="4237166"/>
            <a:ext cx="3305636" cy="4277322"/>
          </a:xfrm>
          <a:prstGeom prst="rect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5BD98CDE-5A99-22D9-A1F7-8F696F798904}"/>
              </a:ext>
            </a:extLst>
          </p:cNvPr>
          <p:cNvGrpSpPr/>
          <p:nvPr/>
        </p:nvGrpSpPr>
        <p:grpSpPr>
          <a:xfrm>
            <a:off x="2560715" y="-2586312"/>
            <a:ext cx="3856677" cy="2543530"/>
            <a:chOff x="164751" y="-86172"/>
            <a:chExt cx="3856677" cy="2543530"/>
          </a:xfrm>
        </p:grpSpPr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1D38E68F-27FD-1180-8690-B08CE3B03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5379772">
              <a:off x="155225" y="342232"/>
              <a:ext cx="914528" cy="895475"/>
            </a:xfrm>
            <a:prstGeom prst="rect">
              <a:avLst/>
            </a:prstGeom>
          </p:spPr>
        </p:pic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6573F56C-82DE-956F-9690-F0BB53992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2001846" y="-86172"/>
              <a:ext cx="2019582" cy="2543530"/>
            </a:xfrm>
            <a:prstGeom prst="rect">
              <a:avLst/>
            </a:prstGeom>
          </p:spPr>
        </p:pic>
      </p:grpSp>
      <p:pic>
        <p:nvPicPr>
          <p:cNvPr id="10" name="Afbeelding 9" descr="Afbeelding met lamp, licht&#10;&#10;Automatisch gegenereerde beschrijving">
            <a:extLst>
              <a:ext uri="{FF2B5EF4-FFF2-40B4-BE49-F238E27FC236}">
                <a16:creationId xmlns:a16="http://schemas.microsoft.com/office/drawing/2014/main" id="{17695852-F421-56C3-8E88-4D13C46C03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5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6255B52-2078-96F4-7D41-980F4BB372E6}"/>
              </a:ext>
            </a:extLst>
          </p:cNvPr>
          <p:cNvSpPr txBox="1"/>
          <p:nvPr/>
        </p:nvSpPr>
        <p:spPr>
          <a:xfrm>
            <a:off x="3135152" y="2899976"/>
            <a:ext cx="54428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50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68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9050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6261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Elektrisch blauw, blauw, licht&#10;&#10;Automatisch gegenereerde beschrijving">
            <a:extLst>
              <a:ext uri="{FF2B5EF4-FFF2-40B4-BE49-F238E27FC236}">
                <a16:creationId xmlns:a16="http://schemas.microsoft.com/office/drawing/2014/main" id="{52D77253-D879-EBCA-C768-AE959A1120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5531"/>
            <a:ext cx="12192000" cy="21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5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33" y="4282886"/>
            <a:ext cx="3305636" cy="4277322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85474"/>
            <a:ext cx="1581493" cy="452535"/>
          </a:xfrm>
          <a:prstGeom prst="rect">
            <a:avLst/>
          </a:prstGeom>
        </p:spPr>
      </p:pic>
      <p:pic>
        <p:nvPicPr>
          <p:cNvPr id="2" name="Afbeelding 1" descr="Afbeelding met lamp, licht&#10;&#10;Automatisch gegenereerde beschrijving">
            <a:extLst>
              <a:ext uri="{FF2B5EF4-FFF2-40B4-BE49-F238E27FC236}">
                <a16:creationId xmlns:a16="http://schemas.microsoft.com/office/drawing/2014/main" id="{6247676F-1E27-9A02-4908-53F83787C9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718"/>
            <a:ext cx="12192000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9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47023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5593" y="4290506"/>
            <a:ext cx="3305636" cy="4277322"/>
          </a:xfrm>
          <a:prstGeom prst="rect">
            <a:avLst/>
          </a:prstGeom>
        </p:spPr>
      </p:pic>
      <p:pic>
        <p:nvPicPr>
          <p:cNvPr id="2" name="Afbeelding 1" descr="Afbeelding met lamp, licht, TL-lamp, lijn&#10;&#10;Automatisch gegenereerde beschrijving">
            <a:extLst>
              <a:ext uri="{FF2B5EF4-FFF2-40B4-BE49-F238E27FC236}">
                <a16:creationId xmlns:a16="http://schemas.microsoft.com/office/drawing/2014/main" id="{5FB16743-FADF-954D-EFC1-80763A043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387"/>
            <a:ext cx="12192000" cy="65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2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gen">
            <a:extLst>
              <a:ext uri="{FF2B5EF4-FFF2-40B4-BE49-F238E27FC236}">
                <a16:creationId xmlns:a16="http://schemas.microsoft.com/office/drawing/2014/main" id="{8F6E4279-3CD5-34D2-0A68-070C3B638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190"/>
          <a:stretch/>
        </p:blipFill>
        <p:spPr>
          <a:xfrm>
            <a:off x="10706143" y="4673754"/>
            <a:ext cx="1581493" cy="1788861"/>
          </a:xfrm>
          <a:prstGeom prst="rect">
            <a:avLst/>
          </a:prstGeom>
        </p:spPr>
      </p:pic>
      <p:pic>
        <p:nvPicPr>
          <p:cNvPr id="8" name="mond">
            <a:extLst>
              <a:ext uri="{FF2B5EF4-FFF2-40B4-BE49-F238E27FC236}">
                <a16:creationId xmlns:a16="http://schemas.microsoft.com/office/drawing/2014/main" id="{96F6F933-AF91-5606-5F44-31ACE95FD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10"/>
          <a:stretch/>
        </p:blipFill>
        <p:spPr>
          <a:xfrm>
            <a:off x="10715474" y="6538814"/>
            <a:ext cx="1581493" cy="452535"/>
          </a:xfrm>
          <a:prstGeom prst="rect">
            <a:avLst/>
          </a:prstGeom>
        </p:spPr>
      </p:pic>
      <p:pic>
        <p:nvPicPr>
          <p:cNvPr id="7" name="haar">
            <a:extLst>
              <a:ext uri="{FF2B5EF4-FFF2-40B4-BE49-F238E27FC236}">
                <a16:creationId xmlns:a16="http://schemas.microsoft.com/office/drawing/2014/main" id="{D38B8200-835B-B56D-6B88-25BB3452B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320">
            <a:off x="9870353" y="4275266"/>
            <a:ext cx="3305636" cy="4277322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1D7334BA-CFD1-C844-62D9-E8BF1F6514CA}"/>
              </a:ext>
            </a:extLst>
          </p:cNvPr>
          <p:cNvSpPr txBox="1"/>
          <p:nvPr/>
        </p:nvSpPr>
        <p:spPr>
          <a:xfrm>
            <a:off x="3135152" y="2899976"/>
            <a:ext cx="54428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>
                <a:latin typeface="Bodoni MT" panose="02070603080606020203" pitchFamily="18" charset="0"/>
              </a:rPr>
              <a:t>90 </a:t>
            </a:r>
            <a:r>
              <a:rPr lang="nl-NL" sz="8000" dirty="0" err="1">
                <a:latin typeface="Bodoni MT" panose="02070603080606020203" pitchFamily="18" charset="0"/>
              </a:rPr>
              <a:t>years</a:t>
            </a:r>
            <a:r>
              <a:rPr lang="nl-NL" sz="8000" dirty="0">
                <a:latin typeface="Bodoni MT" panose="02070603080606020203" pitchFamily="18" charset="0"/>
              </a:rPr>
              <a:t> </a:t>
            </a:r>
            <a:r>
              <a:rPr lang="nl-NL" sz="8000" dirty="0" err="1">
                <a:latin typeface="Bodoni MT" panose="02070603080606020203" pitchFamily="18" charset="0"/>
              </a:rPr>
              <a:t>ago</a:t>
            </a:r>
            <a:endParaRPr lang="nl-NL" sz="8000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4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"/>
    </mc:Choice>
    <mc:Fallback xmlns="">
      <p:transition spd="slow" advTm="120"/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34</Words>
  <Application>Microsoft Office PowerPoint</Application>
  <PresentationFormat>Breedbeeld</PresentationFormat>
  <Paragraphs>12</Paragraphs>
  <Slides>82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82</vt:i4>
      </vt:variant>
    </vt:vector>
  </HeadingPairs>
  <TitlesOfParts>
    <vt:vector size="87" baseType="lpstr">
      <vt:lpstr>Aptos</vt:lpstr>
      <vt:lpstr>Aptos Display</vt:lpstr>
      <vt:lpstr>Arial</vt:lpstr>
      <vt:lpstr>Bodoni MT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Atom Levison</dc:creator>
  <cp:lastModifiedBy>Atom Levison</cp:lastModifiedBy>
  <cp:revision>1</cp:revision>
  <dcterms:created xsi:type="dcterms:W3CDTF">2024-06-19T12:11:26Z</dcterms:created>
  <dcterms:modified xsi:type="dcterms:W3CDTF">2024-06-20T09:45:04Z</dcterms:modified>
</cp:coreProperties>
</file>

<file path=docProps/thumbnail.jpeg>
</file>